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9" r:id="rId4"/>
    <p:sldId id="270" r:id="rId5"/>
    <p:sldId id="282" r:id="rId6"/>
    <p:sldId id="271" r:id="rId7"/>
    <p:sldId id="275" r:id="rId8"/>
    <p:sldId id="281" r:id="rId9"/>
    <p:sldId id="278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vetlana_k" initials="s" lastIdx="1" clrIdx="0"/>
  <p:cmAuthor id="1" name="rahimova_n" initials="r" lastIdx="1" clrIdx="1"/>
  <p:cmAuthor id="2" name="Шарипова Гузяль Алимжановна" initials="ШГА" lastIdx="1" clrIdx="2">
    <p:extLst>
      <p:ext uri="{19B8F6BF-5375-455C-9EA6-DF929625EA0E}">
        <p15:presenceInfo xmlns:p15="http://schemas.microsoft.com/office/powerpoint/2012/main" userId="S-1-5-21-2238099014-290526742-4214707778-13801" providerId="AD"/>
      </p:ext>
    </p:extLst>
  </p:cmAuthor>
  <p:cmAuthor id="3" name="Субачева Ольга Сергеевна" initials="СОС" lastIdx="4" clrIdx="3">
    <p:extLst>
      <p:ext uri="{19B8F6BF-5375-455C-9EA6-DF929625EA0E}">
        <p15:presenceInfo xmlns:p15="http://schemas.microsoft.com/office/powerpoint/2012/main" userId="S-1-5-21-2238099014-290526742-4214707778-1295" providerId="AD"/>
      </p:ext>
    </p:extLst>
  </p:cmAuthor>
  <p:cmAuthor id="4" name="ch.kurmanalieva" initials="c" lastIdx="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48"/>
    <a:srgbClr val="EEEEEE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09" autoAdjust="0"/>
    <p:restoredTop sz="95501" autoAdjust="0"/>
  </p:normalViewPr>
  <p:slideViewPr>
    <p:cSldViewPr>
      <p:cViewPr>
        <p:scale>
          <a:sx n="100" d="100"/>
          <a:sy n="100" d="100"/>
        </p:scale>
        <p:origin x="1140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0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7B75F-034C-47E2-93D0-2997B79FC7F1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CC1E-9FE0-461C-AD24-D4D34E5E69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842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E98AC-2233-498B-BC0B-9FBB6BFB6C6A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25B09-953B-4853-BF92-9D8BF02CC5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09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5B09-953B-4853-BF92-9D8BF02CC57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9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5B09-953B-4853-BF92-9D8BF02CC57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728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5B09-953B-4853-BF92-9D8BF02CC57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593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5B09-953B-4853-BF92-9D8BF02CC57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160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5B09-953B-4853-BF92-9D8BF02CC57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47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5B09-953B-4853-BF92-9D8BF02CC57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528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5B09-953B-4853-BF92-9D8BF02CC57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294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5B09-953B-4853-BF92-9D8BF02CC57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47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5B09-953B-4853-BF92-9D8BF02CC57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7895-E862-4E5B-9582-6306720AA0C4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72C9-057E-4AAA-B752-4EC463254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7895-E862-4E5B-9582-6306720AA0C4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72C9-057E-4AAA-B752-4EC463254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7895-E862-4E5B-9582-6306720AA0C4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72C9-057E-4AAA-B752-4EC463254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7895-E862-4E5B-9582-6306720AA0C4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72C9-057E-4AAA-B752-4EC463254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7895-E862-4E5B-9582-6306720AA0C4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72C9-057E-4AAA-B752-4EC463254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7895-E862-4E5B-9582-6306720AA0C4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72C9-057E-4AAA-B752-4EC463254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7895-E862-4E5B-9582-6306720AA0C4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72C9-057E-4AAA-B752-4EC463254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7895-E862-4E5B-9582-6306720AA0C4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72C9-057E-4AAA-B752-4EC463254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7895-E862-4E5B-9582-6306720AA0C4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72C9-057E-4AAA-B752-4EC463254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7895-E862-4E5B-9582-6306720AA0C4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72C9-057E-4AAA-B752-4EC463254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7895-E862-4E5B-9582-6306720AA0C4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72C9-057E-4AAA-B752-4EC463254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B7895-E862-4E5B-9582-6306720AA0C4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872C9-057E-4AAA-B752-4EC463254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6937150" cy="2857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4221088"/>
            <a:ext cx="6533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ПОЛУЧАТЕЛЮ ЭЛЕКТРОННОЙ УСЛУГИ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kk-K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НЕСЕНИЕ ИЗМЕНЕНИЙ И (ИЛИ) ДОПОЛНЕНИЙ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РЕКВИЗИТЫ ВКЛАДЧИКА (ПОЛУЧАТЕЛЯ) ПОСРЕДСТВОМ ВЕБ-САЙТА АО «ЕНПФ»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70" y="116632"/>
            <a:ext cx="1703703" cy="484765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7076" y="0"/>
            <a:ext cx="589678" cy="6858000"/>
            <a:chOff x="-756592" y="22025"/>
            <a:chExt cx="589678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756592" y="22025"/>
              <a:ext cx="589678" cy="6858000"/>
            </a:xfrm>
            <a:prstGeom prst="rect">
              <a:avLst/>
            </a:prstGeom>
            <a:solidFill>
              <a:srgbClr val="DAA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0800000">
              <a:off x="-756592" y="29039"/>
              <a:ext cx="589678" cy="587829"/>
            </a:xfrm>
            <a:custGeom>
              <a:avLst/>
              <a:gdLst>
                <a:gd name="T0" fmla="*/ 606 w 638"/>
                <a:gd name="T1" fmla="*/ 40 h 636"/>
                <a:gd name="T2" fmla="*/ 566 w 638"/>
                <a:gd name="T3" fmla="*/ 96 h 636"/>
                <a:gd name="T4" fmla="*/ 566 w 638"/>
                <a:gd name="T5" fmla="*/ 144 h 636"/>
                <a:gd name="T6" fmla="*/ 554 w 638"/>
                <a:gd name="T7" fmla="*/ 160 h 636"/>
                <a:gd name="T8" fmla="*/ 492 w 638"/>
                <a:gd name="T9" fmla="*/ 146 h 636"/>
                <a:gd name="T10" fmla="*/ 438 w 638"/>
                <a:gd name="T11" fmla="*/ 154 h 636"/>
                <a:gd name="T12" fmla="*/ 376 w 638"/>
                <a:gd name="T13" fmla="*/ 208 h 636"/>
                <a:gd name="T14" fmla="*/ 358 w 638"/>
                <a:gd name="T15" fmla="*/ 258 h 636"/>
                <a:gd name="T16" fmla="*/ 364 w 638"/>
                <a:gd name="T17" fmla="*/ 304 h 636"/>
                <a:gd name="T18" fmla="*/ 392 w 638"/>
                <a:gd name="T19" fmla="*/ 348 h 636"/>
                <a:gd name="T20" fmla="*/ 434 w 638"/>
                <a:gd name="T21" fmla="*/ 372 h 636"/>
                <a:gd name="T22" fmla="*/ 480 w 638"/>
                <a:gd name="T23" fmla="*/ 374 h 636"/>
                <a:gd name="T24" fmla="*/ 516 w 638"/>
                <a:gd name="T25" fmla="*/ 354 h 636"/>
                <a:gd name="T26" fmla="*/ 524 w 638"/>
                <a:gd name="T27" fmla="*/ 344 h 636"/>
                <a:gd name="T28" fmla="*/ 532 w 638"/>
                <a:gd name="T29" fmla="*/ 304 h 636"/>
                <a:gd name="T30" fmla="*/ 516 w 638"/>
                <a:gd name="T31" fmla="*/ 274 h 636"/>
                <a:gd name="T32" fmla="*/ 478 w 638"/>
                <a:gd name="T33" fmla="*/ 258 h 636"/>
                <a:gd name="T34" fmla="*/ 438 w 638"/>
                <a:gd name="T35" fmla="*/ 274 h 636"/>
                <a:gd name="T36" fmla="*/ 426 w 638"/>
                <a:gd name="T37" fmla="*/ 294 h 636"/>
                <a:gd name="T38" fmla="*/ 426 w 638"/>
                <a:gd name="T39" fmla="*/ 240 h 636"/>
                <a:gd name="T40" fmla="*/ 494 w 638"/>
                <a:gd name="T41" fmla="*/ 208 h 636"/>
                <a:gd name="T42" fmla="*/ 530 w 638"/>
                <a:gd name="T43" fmla="*/ 216 h 636"/>
                <a:gd name="T44" fmla="*/ 584 w 638"/>
                <a:gd name="T45" fmla="*/ 264 h 636"/>
                <a:gd name="T46" fmla="*/ 594 w 638"/>
                <a:gd name="T47" fmla="*/ 342 h 636"/>
                <a:gd name="T48" fmla="*/ 550 w 638"/>
                <a:gd name="T49" fmla="*/ 410 h 636"/>
                <a:gd name="T50" fmla="*/ 482 w 638"/>
                <a:gd name="T51" fmla="*/ 430 h 636"/>
                <a:gd name="T52" fmla="*/ 544 w 638"/>
                <a:gd name="T53" fmla="*/ 468 h 636"/>
                <a:gd name="T54" fmla="*/ 578 w 638"/>
                <a:gd name="T55" fmla="*/ 552 h 636"/>
                <a:gd name="T56" fmla="*/ 528 w 638"/>
                <a:gd name="T57" fmla="*/ 574 h 636"/>
                <a:gd name="T58" fmla="*/ 452 w 638"/>
                <a:gd name="T59" fmla="*/ 526 h 636"/>
                <a:gd name="T60" fmla="*/ 430 w 638"/>
                <a:gd name="T61" fmla="*/ 494 h 636"/>
                <a:gd name="T62" fmla="*/ 396 w 638"/>
                <a:gd name="T63" fmla="*/ 564 h 636"/>
                <a:gd name="T64" fmla="*/ 322 w 638"/>
                <a:gd name="T65" fmla="*/ 596 h 636"/>
                <a:gd name="T66" fmla="*/ 248 w 638"/>
                <a:gd name="T67" fmla="*/ 572 h 636"/>
                <a:gd name="T68" fmla="*/ 212 w 638"/>
                <a:gd name="T69" fmla="*/ 518 h 636"/>
                <a:gd name="T70" fmla="*/ 212 w 638"/>
                <a:gd name="T71" fmla="*/ 470 h 636"/>
                <a:gd name="T72" fmla="*/ 256 w 638"/>
                <a:gd name="T73" fmla="*/ 418 h 636"/>
                <a:gd name="T74" fmla="*/ 296 w 638"/>
                <a:gd name="T75" fmla="*/ 424 h 636"/>
                <a:gd name="T76" fmla="*/ 268 w 638"/>
                <a:gd name="T77" fmla="*/ 446 h 636"/>
                <a:gd name="T78" fmla="*/ 260 w 638"/>
                <a:gd name="T79" fmla="*/ 488 h 636"/>
                <a:gd name="T80" fmla="*/ 276 w 638"/>
                <a:gd name="T81" fmla="*/ 516 h 636"/>
                <a:gd name="T82" fmla="*/ 314 w 638"/>
                <a:gd name="T83" fmla="*/ 532 h 636"/>
                <a:gd name="T84" fmla="*/ 354 w 638"/>
                <a:gd name="T85" fmla="*/ 516 h 636"/>
                <a:gd name="T86" fmla="*/ 362 w 638"/>
                <a:gd name="T87" fmla="*/ 508 h 636"/>
                <a:gd name="T88" fmla="*/ 376 w 638"/>
                <a:gd name="T89" fmla="*/ 468 h 636"/>
                <a:gd name="T90" fmla="*/ 368 w 638"/>
                <a:gd name="T91" fmla="*/ 422 h 636"/>
                <a:gd name="T92" fmla="*/ 340 w 638"/>
                <a:gd name="T93" fmla="*/ 382 h 636"/>
                <a:gd name="T94" fmla="*/ 304 w 638"/>
                <a:gd name="T95" fmla="*/ 362 h 636"/>
                <a:gd name="T96" fmla="*/ 246 w 638"/>
                <a:gd name="T97" fmla="*/ 360 h 636"/>
                <a:gd name="T98" fmla="*/ 198 w 638"/>
                <a:gd name="T99" fmla="*/ 382 h 636"/>
                <a:gd name="T100" fmla="*/ 150 w 638"/>
                <a:gd name="T101" fmla="*/ 454 h 636"/>
                <a:gd name="T102" fmla="*/ 148 w 638"/>
                <a:gd name="T103" fmla="*/ 506 h 636"/>
                <a:gd name="T104" fmla="*/ 176 w 638"/>
                <a:gd name="T105" fmla="*/ 580 h 636"/>
                <a:gd name="T106" fmla="*/ 130 w 638"/>
                <a:gd name="T107" fmla="*/ 562 h 636"/>
                <a:gd name="T108" fmla="*/ 86 w 638"/>
                <a:gd name="T109" fmla="*/ 570 h 636"/>
                <a:gd name="T110" fmla="*/ 22 w 638"/>
                <a:gd name="T111" fmla="*/ 622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8" h="636">
                  <a:moveTo>
                    <a:pt x="638" y="0"/>
                  </a:moveTo>
                  <a:lnTo>
                    <a:pt x="638" y="0"/>
                  </a:lnTo>
                  <a:lnTo>
                    <a:pt x="622" y="22"/>
                  </a:lnTo>
                  <a:lnTo>
                    <a:pt x="606" y="40"/>
                  </a:lnTo>
                  <a:lnTo>
                    <a:pt x="590" y="58"/>
                  </a:lnTo>
                  <a:lnTo>
                    <a:pt x="576" y="76"/>
                  </a:lnTo>
                  <a:lnTo>
                    <a:pt x="570" y="86"/>
                  </a:lnTo>
                  <a:lnTo>
                    <a:pt x="566" y="96"/>
                  </a:lnTo>
                  <a:lnTo>
                    <a:pt x="564" y="106"/>
                  </a:lnTo>
                  <a:lnTo>
                    <a:pt x="562" y="118"/>
                  </a:lnTo>
                  <a:lnTo>
                    <a:pt x="564" y="130"/>
                  </a:lnTo>
                  <a:lnTo>
                    <a:pt x="566" y="144"/>
                  </a:lnTo>
                  <a:lnTo>
                    <a:pt x="572" y="158"/>
                  </a:lnTo>
                  <a:lnTo>
                    <a:pt x="580" y="174"/>
                  </a:lnTo>
                  <a:lnTo>
                    <a:pt x="580" y="174"/>
                  </a:lnTo>
                  <a:lnTo>
                    <a:pt x="554" y="160"/>
                  </a:lnTo>
                  <a:lnTo>
                    <a:pt x="538" y="154"/>
                  </a:lnTo>
                  <a:lnTo>
                    <a:pt x="524" y="150"/>
                  </a:lnTo>
                  <a:lnTo>
                    <a:pt x="508" y="148"/>
                  </a:lnTo>
                  <a:lnTo>
                    <a:pt x="492" y="146"/>
                  </a:lnTo>
                  <a:lnTo>
                    <a:pt x="474" y="146"/>
                  </a:lnTo>
                  <a:lnTo>
                    <a:pt x="456" y="150"/>
                  </a:lnTo>
                  <a:lnTo>
                    <a:pt x="456" y="150"/>
                  </a:lnTo>
                  <a:lnTo>
                    <a:pt x="438" y="154"/>
                  </a:lnTo>
                  <a:lnTo>
                    <a:pt x="420" y="166"/>
                  </a:lnTo>
                  <a:lnTo>
                    <a:pt x="400" y="180"/>
                  </a:lnTo>
                  <a:lnTo>
                    <a:pt x="384" y="198"/>
                  </a:lnTo>
                  <a:lnTo>
                    <a:pt x="376" y="208"/>
                  </a:lnTo>
                  <a:lnTo>
                    <a:pt x="370" y="220"/>
                  </a:lnTo>
                  <a:lnTo>
                    <a:pt x="364" y="232"/>
                  </a:lnTo>
                  <a:lnTo>
                    <a:pt x="360" y="244"/>
                  </a:lnTo>
                  <a:lnTo>
                    <a:pt x="358" y="258"/>
                  </a:lnTo>
                  <a:lnTo>
                    <a:pt x="358" y="272"/>
                  </a:lnTo>
                  <a:lnTo>
                    <a:pt x="360" y="288"/>
                  </a:lnTo>
                  <a:lnTo>
                    <a:pt x="364" y="304"/>
                  </a:lnTo>
                  <a:lnTo>
                    <a:pt x="364" y="304"/>
                  </a:lnTo>
                  <a:lnTo>
                    <a:pt x="368" y="316"/>
                  </a:lnTo>
                  <a:lnTo>
                    <a:pt x="376" y="328"/>
                  </a:lnTo>
                  <a:lnTo>
                    <a:pt x="382" y="338"/>
                  </a:lnTo>
                  <a:lnTo>
                    <a:pt x="392" y="348"/>
                  </a:lnTo>
                  <a:lnTo>
                    <a:pt x="402" y="356"/>
                  </a:lnTo>
                  <a:lnTo>
                    <a:pt x="412" y="362"/>
                  </a:lnTo>
                  <a:lnTo>
                    <a:pt x="422" y="368"/>
                  </a:lnTo>
                  <a:lnTo>
                    <a:pt x="434" y="372"/>
                  </a:lnTo>
                  <a:lnTo>
                    <a:pt x="446" y="374"/>
                  </a:lnTo>
                  <a:lnTo>
                    <a:pt x="456" y="376"/>
                  </a:lnTo>
                  <a:lnTo>
                    <a:pt x="468" y="376"/>
                  </a:lnTo>
                  <a:lnTo>
                    <a:pt x="480" y="374"/>
                  </a:lnTo>
                  <a:lnTo>
                    <a:pt x="490" y="370"/>
                  </a:lnTo>
                  <a:lnTo>
                    <a:pt x="500" y="366"/>
                  </a:lnTo>
                  <a:lnTo>
                    <a:pt x="508" y="360"/>
                  </a:lnTo>
                  <a:lnTo>
                    <a:pt x="516" y="354"/>
                  </a:lnTo>
                  <a:lnTo>
                    <a:pt x="516" y="354"/>
                  </a:lnTo>
                  <a:lnTo>
                    <a:pt x="516" y="354"/>
                  </a:lnTo>
                  <a:lnTo>
                    <a:pt x="516" y="354"/>
                  </a:lnTo>
                  <a:lnTo>
                    <a:pt x="524" y="344"/>
                  </a:lnTo>
                  <a:lnTo>
                    <a:pt x="528" y="334"/>
                  </a:lnTo>
                  <a:lnTo>
                    <a:pt x="532" y="324"/>
                  </a:lnTo>
                  <a:lnTo>
                    <a:pt x="532" y="314"/>
                  </a:lnTo>
                  <a:lnTo>
                    <a:pt x="532" y="304"/>
                  </a:lnTo>
                  <a:lnTo>
                    <a:pt x="528" y="292"/>
                  </a:lnTo>
                  <a:lnTo>
                    <a:pt x="524" y="284"/>
                  </a:lnTo>
                  <a:lnTo>
                    <a:pt x="516" y="274"/>
                  </a:lnTo>
                  <a:lnTo>
                    <a:pt x="516" y="274"/>
                  </a:lnTo>
                  <a:lnTo>
                    <a:pt x="508" y="268"/>
                  </a:lnTo>
                  <a:lnTo>
                    <a:pt x="498" y="262"/>
                  </a:lnTo>
                  <a:lnTo>
                    <a:pt x="488" y="260"/>
                  </a:lnTo>
                  <a:lnTo>
                    <a:pt x="478" y="258"/>
                  </a:lnTo>
                  <a:lnTo>
                    <a:pt x="466" y="260"/>
                  </a:lnTo>
                  <a:lnTo>
                    <a:pt x="456" y="262"/>
                  </a:lnTo>
                  <a:lnTo>
                    <a:pt x="446" y="268"/>
                  </a:lnTo>
                  <a:lnTo>
                    <a:pt x="438" y="274"/>
                  </a:lnTo>
                  <a:lnTo>
                    <a:pt x="438" y="274"/>
                  </a:lnTo>
                  <a:lnTo>
                    <a:pt x="430" y="284"/>
                  </a:lnTo>
                  <a:lnTo>
                    <a:pt x="426" y="294"/>
                  </a:lnTo>
                  <a:lnTo>
                    <a:pt x="426" y="294"/>
                  </a:lnTo>
                  <a:lnTo>
                    <a:pt x="418" y="282"/>
                  </a:lnTo>
                  <a:lnTo>
                    <a:pt x="416" y="268"/>
                  </a:lnTo>
                  <a:lnTo>
                    <a:pt x="420" y="254"/>
                  </a:lnTo>
                  <a:lnTo>
                    <a:pt x="426" y="240"/>
                  </a:lnTo>
                  <a:lnTo>
                    <a:pt x="438" y="228"/>
                  </a:lnTo>
                  <a:lnTo>
                    <a:pt x="452" y="218"/>
                  </a:lnTo>
                  <a:lnTo>
                    <a:pt x="472" y="212"/>
                  </a:lnTo>
                  <a:lnTo>
                    <a:pt x="494" y="208"/>
                  </a:lnTo>
                  <a:lnTo>
                    <a:pt x="494" y="208"/>
                  </a:lnTo>
                  <a:lnTo>
                    <a:pt x="506" y="208"/>
                  </a:lnTo>
                  <a:lnTo>
                    <a:pt x="520" y="212"/>
                  </a:lnTo>
                  <a:lnTo>
                    <a:pt x="530" y="216"/>
                  </a:lnTo>
                  <a:lnTo>
                    <a:pt x="540" y="220"/>
                  </a:lnTo>
                  <a:lnTo>
                    <a:pt x="560" y="232"/>
                  </a:lnTo>
                  <a:lnTo>
                    <a:pt x="574" y="246"/>
                  </a:lnTo>
                  <a:lnTo>
                    <a:pt x="584" y="264"/>
                  </a:lnTo>
                  <a:lnTo>
                    <a:pt x="592" y="282"/>
                  </a:lnTo>
                  <a:lnTo>
                    <a:pt x="596" y="302"/>
                  </a:lnTo>
                  <a:lnTo>
                    <a:pt x="596" y="322"/>
                  </a:lnTo>
                  <a:lnTo>
                    <a:pt x="594" y="342"/>
                  </a:lnTo>
                  <a:lnTo>
                    <a:pt x="588" y="360"/>
                  </a:lnTo>
                  <a:lnTo>
                    <a:pt x="578" y="380"/>
                  </a:lnTo>
                  <a:lnTo>
                    <a:pt x="566" y="396"/>
                  </a:lnTo>
                  <a:lnTo>
                    <a:pt x="550" y="410"/>
                  </a:lnTo>
                  <a:lnTo>
                    <a:pt x="530" y="420"/>
                  </a:lnTo>
                  <a:lnTo>
                    <a:pt x="508" y="426"/>
                  </a:lnTo>
                  <a:lnTo>
                    <a:pt x="494" y="428"/>
                  </a:lnTo>
                  <a:lnTo>
                    <a:pt x="482" y="430"/>
                  </a:lnTo>
                  <a:lnTo>
                    <a:pt x="482" y="430"/>
                  </a:lnTo>
                  <a:lnTo>
                    <a:pt x="506" y="440"/>
                  </a:lnTo>
                  <a:lnTo>
                    <a:pt x="526" y="452"/>
                  </a:lnTo>
                  <a:lnTo>
                    <a:pt x="544" y="468"/>
                  </a:lnTo>
                  <a:lnTo>
                    <a:pt x="558" y="486"/>
                  </a:lnTo>
                  <a:lnTo>
                    <a:pt x="568" y="506"/>
                  </a:lnTo>
                  <a:lnTo>
                    <a:pt x="574" y="528"/>
                  </a:lnTo>
                  <a:lnTo>
                    <a:pt x="578" y="552"/>
                  </a:lnTo>
                  <a:lnTo>
                    <a:pt x="580" y="580"/>
                  </a:lnTo>
                  <a:lnTo>
                    <a:pt x="580" y="580"/>
                  </a:lnTo>
                  <a:lnTo>
                    <a:pt x="554" y="578"/>
                  </a:lnTo>
                  <a:lnTo>
                    <a:pt x="528" y="574"/>
                  </a:lnTo>
                  <a:lnTo>
                    <a:pt x="506" y="566"/>
                  </a:lnTo>
                  <a:lnTo>
                    <a:pt x="486" y="556"/>
                  </a:lnTo>
                  <a:lnTo>
                    <a:pt x="468" y="542"/>
                  </a:lnTo>
                  <a:lnTo>
                    <a:pt x="452" y="526"/>
                  </a:lnTo>
                  <a:lnTo>
                    <a:pt x="440" y="506"/>
                  </a:lnTo>
                  <a:lnTo>
                    <a:pt x="430" y="480"/>
                  </a:lnTo>
                  <a:lnTo>
                    <a:pt x="430" y="480"/>
                  </a:lnTo>
                  <a:lnTo>
                    <a:pt x="430" y="494"/>
                  </a:lnTo>
                  <a:lnTo>
                    <a:pt x="428" y="506"/>
                  </a:lnTo>
                  <a:lnTo>
                    <a:pt x="420" y="530"/>
                  </a:lnTo>
                  <a:lnTo>
                    <a:pt x="410" y="548"/>
                  </a:lnTo>
                  <a:lnTo>
                    <a:pt x="396" y="564"/>
                  </a:lnTo>
                  <a:lnTo>
                    <a:pt x="380" y="578"/>
                  </a:lnTo>
                  <a:lnTo>
                    <a:pt x="362" y="588"/>
                  </a:lnTo>
                  <a:lnTo>
                    <a:pt x="342" y="594"/>
                  </a:lnTo>
                  <a:lnTo>
                    <a:pt x="322" y="596"/>
                  </a:lnTo>
                  <a:lnTo>
                    <a:pt x="302" y="596"/>
                  </a:lnTo>
                  <a:lnTo>
                    <a:pt x="282" y="592"/>
                  </a:lnTo>
                  <a:lnTo>
                    <a:pt x="264" y="584"/>
                  </a:lnTo>
                  <a:lnTo>
                    <a:pt x="248" y="572"/>
                  </a:lnTo>
                  <a:lnTo>
                    <a:pt x="232" y="558"/>
                  </a:lnTo>
                  <a:lnTo>
                    <a:pt x="220" y="540"/>
                  </a:lnTo>
                  <a:lnTo>
                    <a:pt x="216" y="530"/>
                  </a:lnTo>
                  <a:lnTo>
                    <a:pt x="212" y="518"/>
                  </a:lnTo>
                  <a:lnTo>
                    <a:pt x="210" y="506"/>
                  </a:lnTo>
                  <a:lnTo>
                    <a:pt x="208" y="492"/>
                  </a:lnTo>
                  <a:lnTo>
                    <a:pt x="208" y="492"/>
                  </a:lnTo>
                  <a:lnTo>
                    <a:pt x="212" y="470"/>
                  </a:lnTo>
                  <a:lnTo>
                    <a:pt x="220" y="452"/>
                  </a:lnTo>
                  <a:lnTo>
                    <a:pt x="230" y="436"/>
                  </a:lnTo>
                  <a:lnTo>
                    <a:pt x="242" y="426"/>
                  </a:lnTo>
                  <a:lnTo>
                    <a:pt x="256" y="418"/>
                  </a:lnTo>
                  <a:lnTo>
                    <a:pt x="270" y="416"/>
                  </a:lnTo>
                  <a:lnTo>
                    <a:pt x="282" y="418"/>
                  </a:lnTo>
                  <a:lnTo>
                    <a:pt x="296" y="424"/>
                  </a:lnTo>
                  <a:lnTo>
                    <a:pt x="296" y="424"/>
                  </a:lnTo>
                  <a:lnTo>
                    <a:pt x="284" y="430"/>
                  </a:lnTo>
                  <a:lnTo>
                    <a:pt x="276" y="438"/>
                  </a:lnTo>
                  <a:lnTo>
                    <a:pt x="276" y="438"/>
                  </a:lnTo>
                  <a:lnTo>
                    <a:pt x="268" y="446"/>
                  </a:lnTo>
                  <a:lnTo>
                    <a:pt x="264" y="456"/>
                  </a:lnTo>
                  <a:lnTo>
                    <a:pt x="260" y="466"/>
                  </a:lnTo>
                  <a:lnTo>
                    <a:pt x="260" y="476"/>
                  </a:lnTo>
                  <a:lnTo>
                    <a:pt x="260" y="488"/>
                  </a:lnTo>
                  <a:lnTo>
                    <a:pt x="264" y="498"/>
                  </a:lnTo>
                  <a:lnTo>
                    <a:pt x="268" y="508"/>
                  </a:lnTo>
                  <a:lnTo>
                    <a:pt x="276" y="516"/>
                  </a:lnTo>
                  <a:lnTo>
                    <a:pt x="276" y="516"/>
                  </a:lnTo>
                  <a:lnTo>
                    <a:pt x="284" y="522"/>
                  </a:lnTo>
                  <a:lnTo>
                    <a:pt x="294" y="528"/>
                  </a:lnTo>
                  <a:lnTo>
                    <a:pt x="304" y="532"/>
                  </a:lnTo>
                  <a:lnTo>
                    <a:pt x="314" y="532"/>
                  </a:lnTo>
                  <a:lnTo>
                    <a:pt x="326" y="532"/>
                  </a:lnTo>
                  <a:lnTo>
                    <a:pt x="336" y="528"/>
                  </a:lnTo>
                  <a:lnTo>
                    <a:pt x="346" y="522"/>
                  </a:lnTo>
                  <a:lnTo>
                    <a:pt x="354" y="516"/>
                  </a:lnTo>
                  <a:lnTo>
                    <a:pt x="354" y="516"/>
                  </a:lnTo>
                  <a:lnTo>
                    <a:pt x="354" y="516"/>
                  </a:lnTo>
                  <a:lnTo>
                    <a:pt x="354" y="516"/>
                  </a:lnTo>
                  <a:lnTo>
                    <a:pt x="362" y="508"/>
                  </a:lnTo>
                  <a:lnTo>
                    <a:pt x="368" y="498"/>
                  </a:lnTo>
                  <a:lnTo>
                    <a:pt x="372" y="488"/>
                  </a:lnTo>
                  <a:lnTo>
                    <a:pt x="374" y="478"/>
                  </a:lnTo>
                  <a:lnTo>
                    <a:pt x="376" y="468"/>
                  </a:lnTo>
                  <a:lnTo>
                    <a:pt x="376" y="456"/>
                  </a:lnTo>
                  <a:lnTo>
                    <a:pt x="374" y="444"/>
                  </a:lnTo>
                  <a:lnTo>
                    <a:pt x="372" y="434"/>
                  </a:lnTo>
                  <a:lnTo>
                    <a:pt x="368" y="422"/>
                  </a:lnTo>
                  <a:lnTo>
                    <a:pt x="362" y="410"/>
                  </a:lnTo>
                  <a:lnTo>
                    <a:pt x="356" y="400"/>
                  </a:lnTo>
                  <a:lnTo>
                    <a:pt x="348" y="390"/>
                  </a:lnTo>
                  <a:lnTo>
                    <a:pt x="340" y="382"/>
                  </a:lnTo>
                  <a:lnTo>
                    <a:pt x="328" y="374"/>
                  </a:lnTo>
                  <a:lnTo>
                    <a:pt x="318" y="368"/>
                  </a:lnTo>
                  <a:lnTo>
                    <a:pt x="304" y="362"/>
                  </a:lnTo>
                  <a:lnTo>
                    <a:pt x="304" y="362"/>
                  </a:lnTo>
                  <a:lnTo>
                    <a:pt x="288" y="358"/>
                  </a:lnTo>
                  <a:lnTo>
                    <a:pt x="274" y="356"/>
                  </a:lnTo>
                  <a:lnTo>
                    <a:pt x="260" y="358"/>
                  </a:lnTo>
                  <a:lnTo>
                    <a:pt x="246" y="360"/>
                  </a:lnTo>
                  <a:lnTo>
                    <a:pt x="232" y="364"/>
                  </a:lnTo>
                  <a:lnTo>
                    <a:pt x="220" y="368"/>
                  </a:lnTo>
                  <a:lnTo>
                    <a:pt x="210" y="376"/>
                  </a:lnTo>
                  <a:lnTo>
                    <a:pt x="198" y="382"/>
                  </a:lnTo>
                  <a:lnTo>
                    <a:pt x="180" y="400"/>
                  </a:lnTo>
                  <a:lnTo>
                    <a:pt x="166" y="418"/>
                  </a:lnTo>
                  <a:lnTo>
                    <a:pt x="156" y="438"/>
                  </a:lnTo>
                  <a:lnTo>
                    <a:pt x="150" y="454"/>
                  </a:lnTo>
                  <a:lnTo>
                    <a:pt x="150" y="454"/>
                  </a:lnTo>
                  <a:lnTo>
                    <a:pt x="148" y="472"/>
                  </a:lnTo>
                  <a:lnTo>
                    <a:pt x="148" y="490"/>
                  </a:lnTo>
                  <a:lnTo>
                    <a:pt x="148" y="506"/>
                  </a:lnTo>
                  <a:lnTo>
                    <a:pt x="152" y="522"/>
                  </a:lnTo>
                  <a:lnTo>
                    <a:pt x="156" y="538"/>
                  </a:lnTo>
                  <a:lnTo>
                    <a:pt x="162" y="552"/>
                  </a:lnTo>
                  <a:lnTo>
                    <a:pt x="176" y="580"/>
                  </a:lnTo>
                  <a:lnTo>
                    <a:pt x="176" y="580"/>
                  </a:lnTo>
                  <a:lnTo>
                    <a:pt x="160" y="572"/>
                  </a:lnTo>
                  <a:lnTo>
                    <a:pt x="144" y="566"/>
                  </a:lnTo>
                  <a:lnTo>
                    <a:pt x="130" y="562"/>
                  </a:lnTo>
                  <a:lnTo>
                    <a:pt x="118" y="562"/>
                  </a:lnTo>
                  <a:lnTo>
                    <a:pt x="106" y="562"/>
                  </a:lnTo>
                  <a:lnTo>
                    <a:pt x="96" y="564"/>
                  </a:lnTo>
                  <a:lnTo>
                    <a:pt x="86" y="570"/>
                  </a:lnTo>
                  <a:lnTo>
                    <a:pt x="76" y="574"/>
                  </a:lnTo>
                  <a:lnTo>
                    <a:pt x="58" y="588"/>
                  </a:lnTo>
                  <a:lnTo>
                    <a:pt x="40" y="604"/>
                  </a:lnTo>
                  <a:lnTo>
                    <a:pt x="22" y="622"/>
                  </a:lnTo>
                  <a:lnTo>
                    <a:pt x="0" y="636"/>
                  </a:lnTo>
                  <a:lnTo>
                    <a:pt x="638" y="63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C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Freeform 5"/>
          <p:cNvSpPr>
            <a:spLocks/>
          </p:cNvSpPr>
          <p:nvPr/>
        </p:nvSpPr>
        <p:spPr bwMode="auto">
          <a:xfrm>
            <a:off x="8554322" y="6270171"/>
            <a:ext cx="589678" cy="587829"/>
          </a:xfrm>
          <a:custGeom>
            <a:avLst/>
            <a:gdLst>
              <a:gd name="T0" fmla="*/ 606 w 638"/>
              <a:gd name="T1" fmla="*/ 40 h 636"/>
              <a:gd name="T2" fmla="*/ 566 w 638"/>
              <a:gd name="T3" fmla="*/ 96 h 636"/>
              <a:gd name="T4" fmla="*/ 566 w 638"/>
              <a:gd name="T5" fmla="*/ 144 h 636"/>
              <a:gd name="T6" fmla="*/ 554 w 638"/>
              <a:gd name="T7" fmla="*/ 160 h 636"/>
              <a:gd name="T8" fmla="*/ 492 w 638"/>
              <a:gd name="T9" fmla="*/ 146 h 636"/>
              <a:gd name="T10" fmla="*/ 438 w 638"/>
              <a:gd name="T11" fmla="*/ 154 h 636"/>
              <a:gd name="T12" fmla="*/ 376 w 638"/>
              <a:gd name="T13" fmla="*/ 208 h 636"/>
              <a:gd name="T14" fmla="*/ 358 w 638"/>
              <a:gd name="T15" fmla="*/ 258 h 636"/>
              <a:gd name="T16" fmla="*/ 364 w 638"/>
              <a:gd name="T17" fmla="*/ 304 h 636"/>
              <a:gd name="T18" fmla="*/ 392 w 638"/>
              <a:gd name="T19" fmla="*/ 348 h 636"/>
              <a:gd name="T20" fmla="*/ 434 w 638"/>
              <a:gd name="T21" fmla="*/ 372 h 636"/>
              <a:gd name="T22" fmla="*/ 480 w 638"/>
              <a:gd name="T23" fmla="*/ 374 h 636"/>
              <a:gd name="T24" fmla="*/ 516 w 638"/>
              <a:gd name="T25" fmla="*/ 354 h 636"/>
              <a:gd name="T26" fmla="*/ 524 w 638"/>
              <a:gd name="T27" fmla="*/ 344 h 636"/>
              <a:gd name="T28" fmla="*/ 532 w 638"/>
              <a:gd name="T29" fmla="*/ 304 h 636"/>
              <a:gd name="T30" fmla="*/ 516 w 638"/>
              <a:gd name="T31" fmla="*/ 274 h 636"/>
              <a:gd name="T32" fmla="*/ 478 w 638"/>
              <a:gd name="T33" fmla="*/ 258 h 636"/>
              <a:gd name="T34" fmla="*/ 438 w 638"/>
              <a:gd name="T35" fmla="*/ 274 h 636"/>
              <a:gd name="T36" fmla="*/ 426 w 638"/>
              <a:gd name="T37" fmla="*/ 294 h 636"/>
              <a:gd name="T38" fmla="*/ 426 w 638"/>
              <a:gd name="T39" fmla="*/ 240 h 636"/>
              <a:gd name="T40" fmla="*/ 494 w 638"/>
              <a:gd name="T41" fmla="*/ 208 h 636"/>
              <a:gd name="T42" fmla="*/ 530 w 638"/>
              <a:gd name="T43" fmla="*/ 216 h 636"/>
              <a:gd name="T44" fmla="*/ 584 w 638"/>
              <a:gd name="T45" fmla="*/ 264 h 636"/>
              <a:gd name="T46" fmla="*/ 594 w 638"/>
              <a:gd name="T47" fmla="*/ 342 h 636"/>
              <a:gd name="T48" fmla="*/ 550 w 638"/>
              <a:gd name="T49" fmla="*/ 410 h 636"/>
              <a:gd name="T50" fmla="*/ 482 w 638"/>
              <a:gd name="T51" fmla="*/ 430 h 636"/>
              <a:gd name="T52" fmla="*/ 544 w 638"/>
              <a:gd name="T53" fmla="*/ 468 h 636"/>
              <a:gd name="T54" fmla="*/ 578 w 638"/>
              <a:gd name="T55" fmla="*/ 552 h 636"/>
              <a:gd name="T56" fmla="*/ 528 w 638"/>
              <a:gd name="T57" fmla="*/ 574 h 636"/>
              <a:gd name="T58" fmla="*/ 452 w 638"/>
              <a:gd name="T59" fmla="*/ 526 h 636"/>
              <a:gd name="T60" fmla="*/ 430 w 638"/>
              <a:gd name="T61" fmla="*/ 494 h 636"/>
              <a:gd name="T62" fmla="*/ 396 w 638"/>
              <a:gd name="T63" fmla="*/ 564 h 636"/>
              <a:gd name="T64" fmla="*/ 322 w 638"/>
              <a:gd name="T65" fmla="*/ 596 h 636"/>
              <a:gd name="T66" fmla="*/ 248 w 638"/>
              <a:gd name="T67" fmla="*/ 572 h 636"/>
              <a:gd name="T68" fmla="*/ 212 w 638"/>
              <a:gd name="T69" fmla="*/ 518 h 636"/>
              <a:gd name="T70" fmla="*/ 212 w 638"/>
              <a:gd name="T71" fmla="*/ 470 h 636"/>
              <a:gd name="T72" fmla="*/ 256 w 638"/>
              <a:gd name="T73" fmla="*/ 418 h 636"/>
              <a:gd name="T74" fmla="*/ 296 w 638"/>
              <a:gd name="T75" fmla="*/ 424 h 636"/>
              <a:gd name="T76" fmla="*/ 268 w 638"/>
              <a:gd name="T77" fmla="*/ 446 h 636"/>
              <a:gd name="T78" fmla="*/ 260 w 638"/>
              <a:gd name="T79" fmla="*/ 488 h 636"/>
              <a:gd name="T80" fmla="*/ 276 w 638"/>
              <a:gd name="T81" fmla="*/ 516 h 636"/>
              <a:gd name="T82" fmla="*/ 314 w 638"/>
              <a:gd name="T83" fmla="*/ 532 h 636"/>
              <a:gd name="T84" fmla="*/ 354 w 638"/>
              <a:gd name="T85" fmla="*/ 516 h 636"/>
              <a:gd name="T86" fmla="*/ 362 w 638"/>
              <a:gd name="T87" fmla="*/ 508 h 636"/>
              <a:gd name="T88" fmla="*/ 376 w 638"/>
              <a:gd name="T89" fmla="*/ 468 h 636"/>
              <a:gd name="T90" fmla="*/ 368 w 638"/>
              <a:gd name="T91" fmla="*/ 422 h 636"/>
              <a:gd name="T92" fmla="*/ 340 w 638"/>
              <a:gd name="T93" fmla="*/ 382 h 636"/>
              <a:gd name="T94" fmla="*/ 304 w 638"/>
              <a:gd name="T95" fmla="*/ 362 h 636"/>
              <a:gd name="T96" fmla="*/ 246 w 638"/>
              <a:gd name="T97" fmla="*/ 360 h 636"/>
              <a:gd name="T98" fmla="*/ 198 w 638"/>
              <a:gd name="T99" fmla="*/ 382 h 636"/>
              <a:gd name="T100" fmla="*/ 150 w 638"/>
              <a:gd name="T101" fmla="*/ 454 h 636"/>
              <a:gd name="T102" fmla="*/ 148 w 638"/>
              <a:gd name="T103" fmla="*/ 506 h 636"/>
              <a:gd name="T104" fmla="*/ 176 w 638"/>
              <a:gd name="T105" fmla="*/ 580 h 636"/>
              <a:gd name="T106" fmla="*/ 130 w 638"/>
              <a:gd name="T107" fmla="*/ 562 h 636"/>
              <a:gd name="T108" fmla="*/ 86 w 638"/>
              <a:gd name="T109" fmla="*/ 570 h 636"/>
              <a:gd name="T110" fmla="*/ 22 w 638"/>
              <a:gd name="T111" fmla="*/ 622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38" h="636">
                <a:moveTo>
                  <a:pt x="638" y="0"/>
                </a:moveTo>
                <a:lnTo>
                  <a:pt x="638" y="0"/>
                </a:lnTo>
                <a:lnTo>
                  <a:pt x="622" y="22"/>
                </a:lnTo>
                <a:lnTo>
                  <a:pt x="606" y="40"/>
                </a:lnTo>
                <a:lnTo>
                  <a:pt x="590" y="58"/>
                </a:lnTo>
                <a:lnTo>
                  <a:pt x="576" y="76"/>
                </a:lnTo>
                <a:lnTo>
                  <a:pt x="570" y="86"/>
                </a:lnTo>
                <a:lnTo>
                  <a:pt x="566" y="96"/>
                </a:lnTo>
                <a:lnTo>
                  <a:pt x="564" y="106"/>
                </a:lnTo>
                <a:lnTo>
                  <a:pt x="562" y="118"/>
                </a:lnTo>
                <a:lnTo>
                  <a:pt x="564" y="130"/>
                </a:lnTo>
                <a:lnTo>
                  <a:pt x="566" y="144"/>
                </a:lnTo>
                <a:lnTo>
                  <a:pt x="572" y="158"/>
                </a:lnTo>
                <a:lnTo>
                  <a:pt x="580" y="174"/>
                </a:lnTo>
                <a:lnTo>
                  <a:pt x="580" y="174"/>
                </a:lnTo>
                <a:lnTo>
                  <a:pt x="554" y="160"/>
                </a:lnTo>
                <a:lnTo>
                  <a:pt x="538" y="154"/>
                </a:lnTo>
                <a:lnTo>
                  <a:pt x="524" y="150"/>
                </a:lnTo>
                <a:lnTo>
                  <a:pt x="508" y="148"/>
                </a:lnTo>
                <a:lnTo>
                  <a:pt x="492" y="146"/>
                </a:lnTo>
                <a:lnTo>
                  <a:pt x="474" y="146"/>
                </a:lnTo>
                <a:lnTo>
                  <a:pt x="456" y="150"/>
                </a:lnTo>
                <a:lnTo>
                  <a:pt x="456" y="150"/>
                </a:lnTo>
                <a:lnTo>
                  <a:pt x="438" y="154"/>
                </a:lnTo>
                <a:lnTo>
                  <a:pt x="420" y="166"/>
                </a:lnTo>
                <a:lnTo>
                  <a:pt x="400" y="180"/>
                </a:lnTo>
                <a:lnTo>
                  <a:pt x="384" y="198"/>
                </a:lnTo>
                <a:lnTo>
                  <a:pt x="376" y="208"/>
                </a:lnTo>
                <a:lnTo>
                  <a:pt x="370" y="220"/>
                </a:lnTo>
                <a:lnTo>
                  <a:pt x="364" y="232"/>
                </a:lnTo>
                <a:lnTo>
                  <a:pt x="360" y="244"/>
                </a:lnTo>
                <a:lnTo>
                  <a:pt x="358" y="258"/>
                </a:lnTo>
                <a:lnTo>
                  <a:pt x="358" y="272"/>
                </a:lnTo>
                <a:lnTo>
                  <a:pt x="360" y="288"/>
                </a:lnTo>
                <a:lnTo>
                  <a:pt x="364" y="304"/>
                </a:lnTo>
                <a:lnTo>
                  <a:pt x="364" y="304"/>
                </a:lnTo>
                <a:lnTo>
                  <a:pt x="368" y="316"/>
                </a:lnTo>
                <a:lnTo>
                  <a:pt x="376" y="328"/>
                </a:lnTo>
                <a:lnTo>
                  <a:pt x="382" y="338"/>
                </a:lnTo>
                <a:lnTo>
                  <a:pt x="392" y="348"/>
                </a:lnTo>
                <a:lnTo>
                  <a:pt x="402" y="356"/>
                </a:lnTo>
                <a:lnTo>
                  <a:pt x="412" y="362"/>
                </a:lnTo>
                <a:lnTo>
                  <a:pt x="422" y="368"/>
                </a:lnTo>
                <a:lnTo>
                  <a:pt x="434" y="372"/>
                </a:lnTo>
                <a:lnTo>
                  <a:pt x="446" y="374"/>
                </a:lnTo>
                <a:lnTo>
                  <a:pt x="456" y="376"/>
                </a:lnTo>
                <a:lnTo>
                  <a:pt x="468" y="376"/>
                </a:lnTo>
                <a:lnTo>
                  <a:pt x="480" y="374"/>
                </a:lnTo>
                <a:lnTo>
                  <a:pt x="490" y="370"/>
                </a:lnTo>
                <a:lnTo>
                  <a:pt x="500" y="366"/>
                </a:lnTo>
                <a:lnTo>
                  <a:pt x="508" y="360"/>
                </a:lnTo>
                <a:lnTo>
                  <a:pt x="516" y="354"/>
                </a:lnTo>
                <a:lnTo>
                  <a:pt x="516" y="354"/>
                </a:lnTo>
                <a:lnTo>
                  <a:pt x="516" y="354"/>
                </a:lnTo>
                <a:lnTo>
                  <a:pt x="516" y="354"/>
                </a:lnTo>
                <a:lnTo>
                  <a:pt x="524" y="344"/>
                </a:lnTo>
                <a:lnTo>
                  <a:pt x="528" y="334"/>
                </a:lnTo>
                <a:lnTo>
                  <a:pt x="532" y="324"/>
                </a:lnTo>
                <a:lnTo>
                  <a:pt x="532" y="314"/>
                </a:lnTo>
                <a:lnTo>
                  <a:pt x="532" y="304"/>
                </a:lnTo>
                <a:lnTo>
                  <a:pt x="528" y="292"/>
                </a:lnTo>
                <a:lnTo>
                  <a:pt x="524" y="284"/>
                </a:lnTo>
                <a:lnTo>
                  <a:pt x="516" y="274"/>
                </a:lnTo>
                <a:lnTo>
                  <a:pt x="516" y="274"/>
                </a:lnTo>
                <a:lnTo>
                  <a:pt x="508" y="268"/>
                </a:lnTo>
                <a:lnTo>
                  <a:pt x="498" y="262"/>
                </a:lnTo>
                <a:lnTo>
                  <a:pt x="488" y="260"/>
                </a:lnTo>
                <a:lnTo>
                  <a:pt x="478" y="258"/>
                </a:lnTo>
                <a:lnTo>
                  <a:pt x="466" y="260"/>
                </a:lnTo>
                <a:lnTo>
                  <a:pt x="456" y="262"/>
                </a:lnTo>
                <a:lnTo>
                  <a:pt x="446" y="268"/>
                </a:lnTo>
                <a:lnTo>
                  <a:pt x="438" y="274"/>
                </a:lnTo>
                <a:lnTo>
                  <a:pt x="438" y="274"/>
                </a:lnTo>
                <a:lnTo>
                  <a:pt x="430" y="284"/>
                </a:lnTo>
                <a:lnTo>
                  <a:pt x="426" y="294"/>
                </a:lnTo>
                <a:lnTo>
                  <a:pt x="426" y="294"/>
                </a:lnTo>
                <a:lnTo>
                  <a:pt x="418" y="282"/>
                </a:lnTo>
                <a:lnTo>
                  <a:pt x="416" y="268"/>
                </a:lnTo>
                <a:lnTo>
                  <a:pt x="420" y="254"/>
                </a:lnTo>
                <a:lnTo>
                  <a:pt x="426" y="240"/>
                </a:lnTo>
                <a:lnTo>
                  <a:pt x="438" y="228"/>
                </a:lnTo>
                <a:lnTo>
                  <a:pt x="452" y="218"/>
                </a:lnTo>
                <a:lnTo>
                  <a:pt x="472" y="212"/>
                </a:lnTo>
                <a:lnTo>
                  <a:pt x="494" y="208"/>
                </a:lnTo>
                <a:lnTo>
                  <a:pt x="494" y="208"/>
                </a:lnTo>
                <a:lnTo>
                  <a:pt x="506" y="208"/>
                </a:lnTo>
                <a:lnTo>
                  <a:pt x="520" y="212"/>
                </a:lnTo>
                <a:lnTo>
                  <a:pt x="530" y="216"/>
                </a:lnTo>
                <a:lnTo>
                  <a:pt x="540" y="220"/>
                </a:lnTo>
                <a:lnTo>
                  <a:pt x="560" y="232"/>
                </a:lnTo>
                <a:lnTo>
                  <a:pt x="574" y="246"/>
                </a:lnTo>
                <a:lnTo>
                  <a:pt x="584" y="264"/>
                </a:lnTo>
                <a:lnTo>
                  <a:pt x="592" y="282"/>
                </a:lnTo>
                <a:lnTo>
                  <a:pt x="596" y="302"/>
                </a:lnTo>
                <a:lnTo>
                  <a:pt x="596" y="322"/>
                </a:lnTo>
                <a:lnTo>
                  <a:pt x="594" y="342"/>
                </a:lnTo>
                <a:lnTo>
                  <a:pt x="588" y="360"/>
                </a:lnTo>
                <a:lnTo>
                  <a:pt x="578" y="380"/>
                </a:lnTo>
                <a:lnTo>
                  <a:pt x="566" y="396"/>
                </a:lnTo>
                <a:lnTo>
                  <a:pt x="550" y="410"/>
                </a:lnTo>
                <a:lnTo>
                  <a:pt x="530" y="420"/>
                </a:lnTo>
                <a:lnTo>
                  <a:pt x="508" y="426"/>
                </a:lnTo>
                <a:lnTo>
                  <a:pt x="494" y="428"/>
                </a:lnTo>
                <a:lnTo>
                  <a:pt x="482" y="430"/>
                </a:lnTo>
                <a:lnTo>
                  <a:pt x="482" y="430"/>
                </a:lnTo>
                <a:lnTo>
                  <a:pt x="506" y="440"/>
                </a:lnTo>
                <a:lnTo>
                  <a:pt x="526" y="452"/>
                </a:lnTo>
                <a:lnTo>
                  <a:pt x="544" y="468"/>
                </a:lnTo>
                <a:lnTo>
                  <a:pt x="558" y="486"/>
                </a:lnTo>
                <a:lnTo>
                  <a:pt x="568" y="506"/>
                </a:lnTo>
                <a:lnTo>
                  <a:pt x="574" y="528"/>
                </a:lnTo>
                <a:lnTo>
                  <a:pt x="578" y="552"/>
                </a:lnTo>
                <a:lnTo>
                  <a:pt x="580" y="580"/>
                </a:lnTo>
                <a:lnTo>
                  <a:pt x="580" y="580"/>
                </a:lnTo>
                <a:lnTo>
                  <a:pt x="554" y="578"/>
                </a:lnTo>
                <a:lnTo>
                  <a:pt x="528" y="574"/>
                </a:lnTo>
                <a:lnTo>
                  <a:pt x="506" y="566"/>
                </a:lnTo>
                <a:lnTo>
                  <a:pt x="486" y="556"/>
                </a:lnTo>
                <a:lnTo>
                  <a:pt x="468" y="542"/>
                </a:lnTo>
                <a:lnTo>
                  <a:pt x="452" y="526"/>
                </a:lnTo>
                <a:lnTo>
                  <a:pt x="440" y="506"/>
                </a:lnTo>
                <a:lnTo>
                  <a:pt x="430" y="480"/>
                </a:lnTo>
                <a:lnTo>
                  <a:pt x="430" y="480"/>
                </a:lnTo>
                <a:lnTo>
                  <a:pt x="430" y="494"/>
                </a:lnTo>
                <a:lnTo>
                  <a:pt x="428" y="506"/>
                </a:lnTo>
                <a:lnTo>
                  <a:pt x="420" y="530"/>
                </a:lnTo>
                <a:lnTo>
                  <a:pt x="410" y="548"/>
                </a:lnTo>
                <a:lnTo>
                  <a:pt x="396" y="564"/>
                </a:lnTo>
                <a:lnTo>
                  <a:pt x="380" y="578"/>
                </a:lnTo>
                <a:lnTo>
                  <a:pt x="362" y="588"/>
                </a:lnTo>
                <a:lnTo>
                  <a:pt x="342" y="594"/>
                </a:lnTo>
                <a:lnTo>
                  <a:pt x="322" y="596"/>
                </a:lnTo>
                <a:lnTo>
                  <a:pt x="302" y="596"/>
                </a:lnTo>
                <a:lnTo>
                  <a:pt x="282" y="592"/>
                </a:lnTo>
                <a:lnTo>
                  <a:pt x="264" y="584"/>
                </a:lnTo>
                <a:lnTo>
                  <a:pt x="248" y="572"/>
                </a:lnTo>
                <a:lnTo>
                  <a:pt x="232" y="558"/>
                </a:lnTo>
                <a:lnTo>
                  <a:pt x="220" y="540"/>
                </a:lnTo>
                <a:lnTo>
                  <a:pt x="216" y="530"/>
                </a:lnTo>
                <a:lnTo>
                  <a:pt x="212" y="518"/>
                </a:lnTo>
                <a:lnTo>
                  <a:pt x="210" y="506"/>
                </a:lnTo>
                <a:lnTo>
                  <a:pt x="208" y="492"/>
                </a:lnTo>
                <a:lnTo>
                  <a:pt x="208" y="492"/>
                </a:lnTo>
                <a:lnTo>
                  <a:pt x="212" y="470"/>
                </a:lnTo>
                <a:lnTo>
                  <a:pt x="220" y="452"/>
                </a:lnTo>
                <a:lnTo>
                  <a:pt x="230" y="436"/>
                </a:lnTo>
                <a:lnTo>
                  <a:pt x="242" y="426"/>
                </a:lnTo>
                <a:lnTo>
                  <a:pt x="256" y="418"/>
                </a:lnTo>
                <a:lnTo>
                  <a:pt x="270" y="416"/>
                </a:lnTo>
                <a:lnTo>
                  <a:pt x="282" y="418"/>
                </a:lnTo>
                <a:lnTo>
                  <a:pt x="296" y="424"/>
                </a:lnTo>
                <a:lnTo>
                  <a:pt x="296" y="424"/>
                </a:lnTo>
                <a:lnTo>
                  <a:pt x="284" y="430"/>
                </a:lnTo>
                <a:lnTo>
                  <a:pt x="276" y="438"/>
                </a:lnTo>
                <a:lnTo>
                  <a:pt x="276" y="438"/>
                </a:lnTo>
                <a:lnTo>
                  <a:pt x="268" y="446"/>
                </a:lnTo>
                <a:lnTo>
                  <a:pt x="264" y="456"/>
                </a:lnTo>
                <a:lnTo>
                  <a:pt x="260" y="466"/>
                </a:lnTo>
                <a:lnTo>
                  <a:pt x="260" y="476"/>
                </a:lnTo>
                <a:lnTo>
                  <a:pt x="260" y="488"/>
                </a:lnTo>
                <a:lnTo>
                  <a:pt x="264" y="498"/>
                </a:lnTo>
                <a:lnTo>
                  <a:pt x="268" y="508"/>
                </a:lnTo>
                <a:lnTo>
                  <a:pt x="276" y="516"/>
                </a:lnTo>
                <a:lnTo>
                  <a:pt x="276" y="516"/>
                </a:lnTo>
                <a:lnTo>
                  <a:pt x="284" y="522"/>
                </a:lnTo>
                <a:lnTo>
                  <a:pt x="294" y="528"/>
                </a:lnTo>
                <a:lnTo>
                  <a:pt x="304" y="532"/>
                </a:lnTo>
                <a:lnTo>
                  <a:pt x="314" y="532"/>
                </a:lnTo>
                <a:lnTo>
                  <a:pt x="326" y="532"/>
                </a:lnTo>
                <a:lnTo>
                  <a:pt x="336" y="528"/>
                </a:lnTo>
                <a:lnTo>
                  <a:pt x="346" y="522"/>
                </a:lnTo>
                <a:lnTo>
                  <a:pt x="354" y="516"/>
                </a:lnTo>
                <a:lnTo>
                  <a:pt x="354" y="516"/>
                </a:lnTo>
                <a:lnTo>
                  <a:pt x="354" y="516"/>
                </a:lnTo>
                <a:lnTo>
                  <a:pt x="354" y="516"/>
                </a:lnTo>
                <a:lnTo>
                  <a:pt x="362" y="508"/>
                </a:lnTo>
                <a:lnTo>
                  <a:pt x="368" y="498"/>
                </a:lnTo>
                <a:lnTo>
                  <a:pt x="372" y="488"/>
                </a:lnTo>
                <a:lnTo>
                  <a:pt x="374" y="478"/>
                </a:lnTo>
                <a:lnTo>
                  <a:pt x="376" y="468"/>
                </a:lnTo>
                <a:lnTo>
                  <a:pt x="376" y="456"/>
                </a:lnTo>
                <a:lnTo>
                  <a:pt x="374" y="444"/>
                </a:lnTo>
                <a:lnTo>
                  <a:pt x="372" y="434"/>
                </a:lnTo>
                <a:lnTo>
                  <a:pt x="368" y="422"/>
                </a:lnTo>
                <a:lnTo>
                  <a:pt x="362" y="410"/>
                </a:lnTo>
                <a:lnTo>
                  <a:pt x="356" y="400"/>
                </a:lnTo>
                <a:lnTo>
                  <a:pt x="348" y="390"/>
                </a:lnTo>
                <a:lnTo>
                  <a:pt x="340" y="382"/>
                </a:lnTo>
                <a:lnTo>
                  <a:pt x="328" y="374"/>
                </a:lnTo>
                <a:lnTo>
                  <a:pt x="318" y="368"/>
                </a:lnTo>
                <a:lnTo>
                  <a:pt x="304" y="362"/>
                </a:lnTo>
                <a:lnTo>
                  <a:pt x="304" y="362"/>
                </a:lnTo>
                <a:lnTo>
                  <a:pt x="288" y="358"/>
                </a:lnTo>
                <a:lnTo>
                  <a:pt x="274" y="356"/>
                </a:lnTo>
                <a:lnTo>
                  <a:pt x="260" y="358"/>
                </a:lnTo>
                <a:lnTo>
                  <a:pt x="246" y="360"/>
                </a:lnTo>
                <a:lnTo>
                  <a:pt x="232" y="364"/>
                </a:lnTo>
                <a:lnTo>
                  <a:pt x="220" y="368"/>
                </a:lnTo>
                <a:lnTo>
                  <a:pt x="210" y="376"/>
                </a:lnTo>
                <a:lnTo>
                  <a:pt x="198" y="382"/>
                </a:lnTo>
                <a:lnTo>
                  <a:pt x="180" y="400"/>
                </a:lnTo>
                <a:lnTo>
                  <a:pt x="166" y="418"/>
                </a:lnTo>
                <a:lnTo>
                  <a:pt x="156" y="438"/>
                </a:lnTo>
                <a:lnTo>
                  <a:pt x="150" y="454"/>
                </a:lnTo>
                <a:lnTo>
                  <a:pt x="150" y="454"/>
                </a:lnTo>
                <a:lnTo>
                  <a:pt x="148" y="472"/>
                </a:lnTo>
                <a:lnTo>
                  <a:pt x="148" y="490"/>
                </a:lnTo>
                <a:lnTo>
                  <a:pt x="148" y="506"/>
                </a:lnTo>
                <a:lnTo>
                  <a:pt x="152" y="522"/>
                </a:lnTo>
                <a:lnTo>
                  <a:pt x="156" y="538"/>
                </a:lnTo>
                <a:lnTo>
                  <a:pt x="162" y="552"/>
                </a:lnTo>
                <a:lnTo>
                  <a:pt x="176" y="580"/>
                </a:lnTo>
                <a:lnTo>
                  <a:pt x="176" y="580"/>
                </a:lnTo>
                <a:lnTo>
                  <a:pt x="160" y="572"/>
                </a:lnTo>
                <a:lnTo>
                  <a:pt x="144" y="566"/>
                </a:lnTo>
                <a:lnTo>
                  <a:pt x="130" y="562"/>
                </a:lnTo>
                <a:lnTo>
                  <a:pt x="118" y="562"/>
                </a:lnTo>
                <a:lnTo>
                  <a:pt x="106" y="562"/>
                </a:lnTo>
                <a:lnTo>
                  <a:pt x="96" y="564"/>
                </a:lnTo>
                <a:lnTo>
                  <a:pt x="86" y="570"/>
                </a:lnTo>
                <a:lnTo>
                  <a:pt x="76" y="574"/>
                </a:lnTo>
                <a:lnTo>
                  <a:pt x="58" y="588"/>
                </a:lnTo>
                <a:lnTo>
                  <a:pt x="40" y="604"/>
                </a:lnTo>
                <a:lnTo>
                  <a:pt x="22" y="622"/>
                </a:lnTo>
                <a:lnTo>
                  <a:pt x="0" y="636"/>
                </a:lnTo>
                <a:lnTo>
                  <a:pt x="638" y="636"/>
                </a:lnTo>
                <a:lnTo>
                  <a:pt x="638" y="0"/>
                </a:lnTo>
                <a:close/>
              </a:path>
            </a:pathLst>
          </a:custGeom>
          <a:solidFill>
            <a:srgbClr val="FFC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cover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4" name="Группа 18"/>
          <p:cNvGrpSpPr/>
          <p:nvPr/>
        </p:nvGrpSpPr>
        <p:grpSpPr>
          <a:xfrm>
            <a:off x="1929832" y="2311795"/>
            <a:ext cx="1854641" cy="1258941"/>
            <a:chOff x="2169665" y="1643050"/>
            <a:chExt cx="1854642" cy="1258941"/>
          </a:xfrm>
        </p:grpSpPr>
        <p:sp>
          <p:nvSpPr>
            <p:cNvPr id="25" name="Freeform 55"/>
            <p:cNvSpPr>
              <a:spLocks noChangeAspect="1" noEditPoints="1"/>
            </p:cNvSpPr>
            <p:nvPr/>
          </p:nvSpPr>
          <p:spPr bwMode="auto">
            <a:xfrm>
              <a:off x="2169665" y="1668327"/>
              <a:ext cx="303626" cy="288000"/>
            </a:xfrm>
            <a:custGeom>
              <a:avLst/>
              <a:gdLst/>
              <a:ahLst/>
              <a:cxnLst>
                <a:cxn ang="0">
                  <a:pos x="108" y="12"/>
                </a:cxn>
                <a:cxn ang="0">
                  <a:pos x="136" y="54"/>
                </a:cxn>
                <a:cxn ang="0">
                  <a:pos x="126" y="106"/>
                </a:cxn>
                <a:cxn ang="0">
                  <a:pos x="82" y="136"/>
                </a:cxn>
                <a:cxn ang="0">
                  <a:pos x="30" y="126"/>
                </a:cxn>
                <a:cxn ang="0">
                  <a:pos x="2" y="82"/>
                </a:cxn>
                <a:cxn ang="0">
                  <a:pos x="12" y="30"/>
                </a:cxn>
                <a:cxn ang="0">
                  <a:pos x="56" y="2"/>
                </a:cxn>
                <a:cxn ang="0">
                  <a:pos x="66" y="104"/>
                </a:cxn>
                <a:cxn ang="0">
                  <a:pos x="46" y="108"/>
                </a:cxn>
                <a:cxn ang="0">
                  <a:pos x="60" y="126"/>
                </a:cxn>
                <a:cxn ang="0">
                  <a:pos x="110" y="28"/>
                </a:cxn>
                <a:cxn ang="0">
                  <a:pos x="100" y="32"/>
                </a:cxn>
                <a:cxn ang="0">
                  <a:pos x="126" y="54"/>
                </a:cxn>
                <a:cxn ang="0">
                  <a:pos x="104" y="22"/>
                </a:cxn>
                <a:cxn ang="0">
                  <a:pos x="96" y="22"/>
                </a:cxn>
                <a:cxn ang="0">
                  <a:pos x="104" y="22"/>
                </a:cxn>
                <a:cxn ang="0">
                  <a:pos x="72" y="34"/>
                </a:cxn>
                <a:cxn ang="0">
                  <a:pos x="92" y="28"/>
                </a:cxn>
                <a:cxn ang="0">
                  <a:pos x="78" y="12"/>
                </a:cxn>
                <a:cxn ang="0">
                  <a:pos x="60" y="12"/>
                </a:cxn>
                <a:cxn ang="0">
                  <a:pos x="46" y="28"/>
                </a:cxn>
                <a:cxn ang="0">
                  <a:pos x="66" y="34"/>
                </a:cxn>
                <a:cxn ang="0">
                  <a:pos x="46" y="16"/>
                </a:cxn>
                <a:cxn ang="0">
                  <a:pos x="42" y="22"/>
                </a:cxn>
                <a:cxn ang="0">
                  <a:pos x="30" y="26"/>
                </a:cxn>
                <a:cxn ang="0">
                  <a:pos x="16" y="44"/>
                </a:cxn>
                <a:cxn ang="0">
                  <a:pos x="34" y="48"/>
                </a:cxn>
                <a:cxn ang="0">
                  <a:pos x="12" y="72"/>
                </a:cxn>
                <a:cxn ang="0">
                  <a:pos x="22" y="102"/>
                </a:cxn>
                <a:cxn ang="0">
                  <a:pos x="38" y="106"/>
                </a:cxn>
                <a:cxn ang="0">
                  <a:pos x="34" y="116"/>
                </a:cxn>
                <a:cxn ang="0">
                  <a:pos x="42" y="114"/>
                </a:cxn>
                <a:cxn ang="0">
                  <a:pos x="34" y="116"/>
                </a:cxn>
                <a:cxn ang="0">
                  <a:pos x="78" y="126"/>
                </a:cxn>
                <a:cxn ang="0">
                  <a:pos x="92" y="108"/>
                </a:cxn>
                <a:cxn ang="0">
                  <a:pos x="72" y="126"/>
                </a:cxn>
                <a:cxn ang="0">
                  <a:pos x="104" y="116"/>
                </a:cxn>
                <a:cxn ang="0">
                  <a:pos x="96" y="114"/>
                </a:cxn>
                <a:cxn ang="0">
                  <a:pos x="110" y="110"/>
                </a:cxn>
                <a:cxn ang="0">
                  <a:pos x="126" y="72"/>
                </a:cxn>
                <a:cxn ang="0">
                  <a:pos x="100" y="106"/>
                </a:cxn>
                <a:cxn ang="0">
                  <a:pos x="94" y="34"/>
                </a:cxn>
                <a:cxn ang="0">
                  <a:pos x="72" y="66"/>
                </a:cxn>
                <a:cxn ang="0">
                  <a:pos x="94" y="34"/>
                </a:cxn>
                <a:cxn ang="0">
                  <a:pos x="46" y="36"/>
                </a:cxn>
                <a:cxn ang="0">
                  <a:pos x="38" y="66"/>
                </a:cxn>
                <a:cxn ang="0">
                  <a:pos x="66" y="98"/>
                </a:cxn>
                <a:cxn ang="0">
                  <a:pos x="44" y="104"/>
                </a:cxn>
                <a:cxn ang="0">
                  <a:pos x="66" y="98"/>
                </a:cxn>
                <a:cxn ang="0">
                  <a:pos x="82" y="100"/>
                </a:cxn>
                <a:cxn ang="0">
                  <a:pos x="98" y="88"/>
                </a:cxn>
              </a:cxnLst>
              <a:rect l="0" t="0" r="r" b="b"/>
              <a:pathLst>
                <a:path w="138" h="136">
                  <a:moveTo>
                    <a:pt x="70" y="0"/>
                  </a:moveTo>
                  <a:lnTo>
                    <a:pt x="70" y="0"/>
                  </a:lnTo>
                  <a:lnTo>
                    <a:pt x="82" y="2"/>
                  </a:lnTo>
                  <a:lnTo>
                    <a:pt x="96" y="6"/>
                  </a:lnTo>
                  <a:lnTo>
                    <a:pt x="108" y="1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6" y="54"/>
                  </a:lnTo>
                  <a:lnTo>
                    <a:pt x="138" y="68"/>
                  </a:lnTo>
                  <a:lnTo>
                    <a:pt x="138" y="68"/>
                  </a:lnTo>
                  <a:lnTo>
                    <a:pt x="136" y="82"/>
                  </a:lnTo>
                  <a:lnTo>
                    <a:pt x="132" y="96"/>
                  </a:lnTo>
                  <a:lnTo>
                    <a:pt x="126" y="106"/>
                  </a:lnTo>
                  <a:lnTo>
                    <a:pt x="118" y="116"/>
                  </a:lnTo>
                  <a:lnTo>
                    <a:pt x="118" y="116"/>
                  </a:lnTo>
                  <a:lnTo>
                    <a:pt x="108" y="126"/>
                  </a:lnTo>
                  <a:lnTo>
                    <a:pt x="96" y="132"/>
                  </a:lnTo>
                  <a:lnTo>
                    <a:pt x="82" y="136"/>
                  </a:lnTo>
                  <a:lnTo>
                    <a:pt x="70" y="136"/>
                  </a:lnTo>
                  <a:lnTo>
                    <a:pt x="70" y="136"/>
                  </a:lnTo>
                  <a:lnTo>
                    <a:pt x="56" y="136"/>
                  </a:lnTo>
                  <a:lnTo>
                    <a:pt x="42" y="132"/>
                  </a:lnTo>
                  <a:lnTo>
                    <a:pt x="30" y="12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12" y="106"/>
                  </a:lnTo>
                  <a:lnTo>
                    <a:pt x="6" y="96"/>
                  </a:lnTo>
                  <a:lnTo>
                    <a:pt x="2" y="8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70" y="0"/>
                  </a:lnTo>
                  <a:close/>
                  <a:moveTo>
                    <a:pt x="66" y="126"/>
                  </a:moveTo>
                  <a:lnTo>
                    <a:pt x="66" y="126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56" y="106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54" y="120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6" y="126"/>
                  </a:lnTo>
                  <a:lnTo>
                    <a:pt x="66" y="126"/>
                  </a:lnTo>
                  <a:close/>
                  <a:moveTo>
                    <a:pt x="110" y="28"/>
                  </a:moveTo>
                  <a:lnTo>
                    <a:pt x="110" y="28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48"/>
                  </a:lnTo>
                  <a:lnTo>
                    <a:pt x="106" y="66"/>
                  </a:lnTo>
                  <a:lnTo>
                    <a:pt x="126" y="66"/>
                  </a:lnTo>
                  <a:lnTo>
                    <a:pt x="126" y="66"/>
                  </a:lnTo>
                  <a:lnTo>
                    <a:pt x="126" y="54"/>
                  </a:lnTo>
                  <a:lnTo>
                    <a:pt x="122" y="44"/>
                  </a:lnTo>
                  <a:lnTo>
                    <a:pt x="116" y="36"/>
                  </a:lnTo>
                  <a:lnTo>
                    <a:pt x="110" y="28"/>
                  </a:lnTo>
                  <a:lnTo>
                    <a:pt x="110" y="28"/>
                  </a:lnTo>
                  <a:close/>
                  <a:moveTo>
                    <a:pt x="104" y="22"/>
                  </a:moveTo>
                  <a:lnTo>
                    <a:pt x="104" y="22"/>
                  </a:lnTo>
                  <a:lnTo>
                    <a:pt x="104" y="2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4" y="22"/>
                  </a:lnTo>
                  <a:lnTo>
                    <a:pt x="104" y="22"/>
                  </a:lnTo>
                  <a:close/>
                  <a:moveTo>
                    <a:pt x="78" y="12"/>
                  </a:moveTo>
                  <a:lnTo>
                    <a:pt x="78" y="12"/>
                  </a:lnTo>
                  <a:lnTo>
                    <a:pt x="78" y="12"/>
                  </a:lnTo>
                  <a:lnTo>
                    <a:pt x="72" y="10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82" y="32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86" y="18"/>
                  </a:lnTo>
                  <a:lnTo>
                    <a:pt x="78" y="12"/>
                  </a:lnTo>
                  <a:lnTo>
                    <a:pt x="78" y="12"/>
                  </a:lnTo>
                  <a:close/>
                  <a:moveTo>
                    <a:pt x="66" y="10"/>
                  </a:moveTo>
                  <a:lnTo>
                    <a:pt x="66" y="10"/>
                  </a:lnTo>
                  <a:lnTo>
                    <a:pt x="66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4" y="18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56" y="32"/>
                  </a:lnTo>
                  <a:lnTo>
                    <a:pt x="66" y="34"/>
                  </a:lnTo>
                  <a:lnTo>
                    <a:pt x="66" y="10"/>
                  </a:lnTo>
                  <a:lnTo>
                    <a:pt x="66" y="10"/>
                  </a:lnTo>
                  <a:close/>
                  <a:moveTo>
                    <a:pt x="46" y="16"/>
                  </a:moveTo>
                  <a:lnTo>
                    <a:pt x="46" y="16"/>
                  </a:lnTo>
                  <a:lnTo>
                    <a:pt x="46" y="1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6" y="16"/>
                  </a:lnTo>
                  <a:lnTo>
                    <a:pt x="46" y="16"/>
                  </a:lnTo>
                  <a:close/>
                  <a:moveTo>
                    <a:pt x="30" y="26"/>
                  </a:moveTo>
                  <a:lnTo>
                    <a:pt x="30" y="26"/>
                  </a:lnTo>
                  <a:lnTo>
                    <a:pt x="3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2" y="36"/>
                  </a:lnTo>
                  <a:lnTo>
                    <a:pt x="16" y="44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34" y="48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0" y="26"/>
                  </a:lnTo>
                  <a:lnTo>
                    <a:pt x="30" y="26"/>
                  </a:lnTo>
                  <a:close/>
                  <a:moveTo>
                    <a:pt x="12" y="72"/>
                  </a:moveTo>
                  <a:lnTo>
                    <a:pt x="12" y="72"/>
                  </a:lnTo>
                  <a:lnTo>
                    <a:pt x="12" y="72"/>
                  </a:lnTo>
                  <a:lnTo>
                    <a:pt x="12" y="82"/>
                  </a:lnTo>
                  <a:lnTo>
                    <a:pt x="16" y="92"/>
                  </a:lnTo>
                  <a:lnTo>
                    <a:pt x="22" y="102"/>
                  </a:lnTo>
                  <a:lnTo>
                    <a:pt x="28" y="110"/>
                  </a:lnTo>
                  <a:lnTo>
                    <a:pt x="30" y="110"/>
                  </a:lnTo>
                  <a:lnTo>
                    <a:pt x="30" y="110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4" y="90"/>
                  </a:lnTo>
                  <a:lnTo>
                    <a:pt x="32" y="72"/>
                  </a:lnTo>
                  <a:lnTo>
                    <a:pt x="12" y="72"/>
                  </a:lnTo>
                  <a:lnTo>
                    <a:pt x="12" y="72"/>
                  </a:lnTo>
                  <a:close/>
                  <a:moveTo>
                    <a:pt x="34" y="116"/>
                  </a:moveTo>
                  <a:lnTo>
                    <a:pt x="34" y="116"/>
                  </a:lnTo>
                  <a:lnTo>
                    <a:pt x="34" y="116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4" y="116"/>
                  </a:lnTo>
                  <a:lnTo>
                    <a:pt x="34" y="116"/>
                  </a:lnTo>
                  <a:close/>
                  <a:moveTo>
                    <a:pt x="72" y="126"/>
                  </a:moveTo>
                  <a:lnTo>
                    <a:pt x="72" y="126"/>
                  </a:lnTo>
                  <a:lnTo>
                    <a:pt x="72" y="126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86" y="120"/>
                  </a:lnTo>
                  <a:lnTo>
                    <a:pt x="90" y="112"/>
                  </a:lnTo>
                  <a:lnTo>
                    <a:pt x="90" y="112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6"/>
                  </a:lnTo>
                  <a:lnTo>
                    <a:pt x="72" y="104"/>
                  </a:lnTo>
                  <a:lnTo>
                    <a:pt x="72" y="126"/>
                  </a:lnTo>
                  <a:lnTo>
                    <a:pt x="72" y="126"/>
                  </a:lnTo>
                  <a:close/>
                  <a:moveTo>
                    <a:pt x="92" y="122"/>
                  </a:moveTo>
                  <a:lnTo>
                    <a:pt x="92" y="122"/>
                  </a:lnTo>
                  <a:lnTo>
                    <a:pt x="92" y="122"/>
                  </a:lnTo>
                  <a:lnTo>
                    <a:pt x="104" y="116"/>
                  </a:lnTo>
                  <a:lnTo>
                    <a:pt x="104" y="116"/>
                  </a:lnTo>
                  <a:lnTo>
                    <a:pt x="98" y="112"/>
                  </a:lnTo>
                  <a:lnTo>
                    <a:pt x="98" y="112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2" y="122"/>
                  </a:lnTo>
                  <a:lnTo>
                    <a:pt x="92" y="122"/>
                  </a:lnTo>
                  <a:close/>
                  <a:moveTo>
                    <a:pt x="108" y="110"/>
                  </a:moveTo>
                  <a:lnTo>
                    <a:pt x="108" y="110"/>
                  </a:lnTo>
                  <a:lnTo>
                    <a:pt x="110" y="110"/>
                  </a:lnTo>
                  <a:lnTo>
                    <a:pt x="110" y="110"/>
                  </a:lnTo>
                  <a:lnTo>
                    <a:pt x="116" y="102"/>
                  </a:lnTo>
                  <a:lnTo>
                    <a:pt x="122" y="92"/>
                  </a:lnTo>
                  <a:lnTo>
                    <a:pt x="126" y="82"/>
                  </a:lnTo>
                  <a:lnTo>
                    <a:pt x="126" y="72"/>
                  </a:lnTo>
                  <a:lnTo>
                    <a:pt x="106" y="72"/>
                  </a:lnTo>
                  <a:lnTo>
                    <a:pt x="106" y="72"/>
                  </a:lnTo>
                  <a:lnTo>
                    <a:pt x="104" y="90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108" y="110"/>
                  </a:lnTo>
                  <a:lnTo>
                    <a:pt x="108" y="110"/>
                  </a:lnTo>
                  <a:close/>
                  <a:moveTo>
                    <a:pt x="94" y="34"/>
                  </a:moveTo>
                  <a:lnTo>
                    <a:pt x="94" y="34"/>
                  </a:lnTo>
                  <a:lnTo>
                    <a:pt x="94" y="34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82" y="38"/>
                  </a:lnTo>
                  <a:lnTo>
                    <a:pt x="72" y="40"/>
                  </a:lnTo>
                  <a:lnTo>
                    <a:pt x="72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98" y="48"/>
                  </a:lnTo>
                  <a:lnTo>
                    <a:pt x="94" y="34"/>
                  </a:lnTo>
                  <a:lnTo>
                    <a:pt x="94" y="34"/>
                  </a:lnTo>
                  <a:close/>
                  <a:moveTo>
                    <a:pt x="66" y="40"/>
                  </a:moveTo>
                  <a:lnTo>
                    <a:pt x="66" y="40"/>
                  </a:lnTo>
                  <a:lnTo>
                    <a:pt x="66" y="40"/>
                  </a:lnTo>
                  <a:lnTo>
                    <a:pt x="56" y="38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0" y="48"/>
                  </a:lnTo>
                  <a:lnTo>
                    <a:pt x="38" y="66"/>
                  </a:lnTo>
                  <a:lnTo>
                    <a:pt x="66" y="66"/>
                  </a:lnTo>
                  <a:lnTo>
                    <a:pt x="66" y="40"/>
                  </a:lnTo>
                  <a:lnTo>
                    <a:pt x="66" y="40"/>
                  </a:lnTo>
                  <a:close/>
                  <a:moveTo>
                    <a:pt x="66" y="98"/>
                  </a:moveTo>
                  <a:lnTo>
                    <a:pt x="66" y="98"/>
                  </a:lnTo>
                  <a:lnTo>
                    <a:pt x="66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40" y="88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6" y="102"/>
                  </a:lnTo>
                  <a:lnTo>
                    <a:pt x="46" y="102"/>
                  </a:lnTo>
                  <a:lnTo>
                    <a:pt x="56" y="100"/>
                  </a:lnTo>
                  <a:lnTo>
                    <a:pt x="66" y="98"/>
                  </a:lnTo>
                  <a:lnTo>
                    <a:pt x="66" y="98"/>
                  </a:lnTo>
                  <a:close/>
                  <a:moveTo>
                    <a:pt x="72" y="98"/>
                  </a:moveTo>
                  <a:lnTo>
                    <a:pt x="72" y="98"/>
                  </a:lnTo>
                  <a:lnTo>
                    <a:pt x="72" y="98"/>
                  </a:lnTo>
                  <a:lnTo>
                    <a:pt x="82" y="100"/>
                  </a:lnTo>
                  <a:lnTo>
                    <a:pt x="92" y="102"/>
                  </a:lnTo>
                  <a:lnTo>
                    <a:pt x="92" y="102"/>
                  </a:lnTo>
                  <a:lnTo>
                    <a:pt x="94" y="104"/>
                  </a:lnTo>
                  <a:lnTo>
                    <a:pt x="94" y="104"/>
                  </a:lnTo>
                  <a:lnTo>
                    <a:pt x="98" y="88"/>
                  </a:lnTo>
                  <a:lnTo>
                    <a:pt x="100" y="72"/>
                  </a:lnTo>
                  <a:lnTo>
                    <a:pt x="72" y="72"/>
                  </a:lnTo>
                  <a:lnTo>
                    <a:pt x="72" y="98"/>
                  </a:lnTo>
                  <a:lnTo>
                    <a:pt x="72" y="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24109" y="1643050"/>
              <a:ext cx="135732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www.enpf.kz</a:t>
              </a:r>
            </a:p>
          </p:txBody>
        </p:sp>
        <p:sp>
          <p:nvSpPr>
            <p:cNvPr id="35" name="Rectangle 33"/>
            <p:cNvSpPr/>
            <p:nvPr/>
          </p:nvSpPr>
          <p:spPr>
            <a:xfrm>
              <a:off x="2524109" y="2100196"/>
              <a:ext cx="15001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enpf@enpf.kz</a:t>
              </a:r>
            </a:p>
          </p:txBody>
        </p:sp>
        <p:sp>
          <p:nvSpPr>
            <p:cNvPr id="41" name="Freeform 35"/>
            <p:cNvSpPr>
              <a:spLocks noChangeAspect="1" noEditPoints="1"/>
            </p:cNvSpPr>
            <p:nvPr/>
          </p:nvSpPr>
          <p:spPr bwMode="auto">
            <a:xfrm>
              <a:off x="2195478" y="2617324"/>
              <a:ext cx="252000" cy="284667"/>
            </a:xfrm>
            <a:custGeom>
              <a:avLst/>
              <a:gdLst/>
              <a:ahLst/>
              <a:cxnLst>
                <a:cxn ang="0">
                  <a:pos x="36" y="94"/>
                </a:cxn>
                <a:cxn ang="0">
                  <a:pos x="70" y="40"/>
                </a:cxn>
                <a:cxn ang="0">
                  <a:pos x="136" y="4"/>
                </a:cxn>
                <a:cxn ang="0">
                  <a:pos x="200" y="6"/>
                </a:cxn>
                <a:cxn ang="0">
                  <a:pos x="264" y="48"/>
                </a:cxn>
                <a:cxn ang="0">
                  <a:pos x="292" y="118"/>
                </a:cxn>
                <a:cxn ang="0">
                  <a:pos x="310" y="158"/>
                </a:cxn>
                <a:cxn ang="0">
                  <a:pos x="322" y="174"/>
                </a:cxn>
                <a:cxn ang="0">
                  <a:pos x="322" y="252"/>
                </a:cxn>
                <a:cxn ang="0">
                  <a:pos x="310" y="266"/>
                </a:cxn>
                <a:cxn ang="0">
                  <a:pos x="288" y="272"/>
                </a:cxn>
                <a:cxn ang="0">
                  <a:pos x="242" y="328"/>
                </a:cxn>
                <a:cxn ang="0">
                  <a:pos x="178" y="360"/>
                </a:cxn>
                <a:cxn ang="0">
                  <a:pos x="136" y="348"/>
                </a:cxn>
                <a:cxn ang="0">
                  <a:pos x="162" y="310"/>
                </a:cxn>
                <a:cxn ang="0">
                  <a:pos x="188" y="328"/>
                </a:cxn>
                <a:cxn ang="0">
                  <a:pos x="256" y="298"/>
                </a:cxn>
                <a:cxn ang="0">
                  <a:pos x="260" y="270"/>
                </a:cxn>
                <a:cxn ang="0">
                  <a:pos x="238" y="252"/>
                </a:cxn>
                <a:cxn ang="0">
                  <a:pos x="236" y="178"/>
                </a:cxn>
                <a:cxn ang="0">
                  <a:pos x="244" y="162"/>
                </a:cxn>
                <a:cxn ang="0">
                  <a:pos x="260" y="128"/>
                </a:cxn>
                <a:cxn ang="0">
                  <a:pos x="204" y="72"/>
                </a:cxn>
                <a:cxn ang="0">
                  <a:pos x="102" y="82"/>
                </a:cxn>
                <a:cxn ang="0">
                  <a:pos x="58" y="138"/>
                </a:cxn>
                <a:cxn ang="0">
                  <a:pos x="80" y="162"/>
                </a:cxn>
                <a:cxn ang="0">
                  <a:pos x="90" y="184"/>
                </a:cxn>
                <a:cxn ang="0">
                  <a:pos x="86" y="252"/>
                </a:cxn>
                <a:cxn ang="0">
                  <a:pos x="70" y="268"/>
                </a:cxn>
                <a:cxn ang="0">
                  <a:pos x="32" y="272"/>
                </a:cxn>
                <a:cxn ang="0">
                  <a:pos x="10" y="262"/>
                </a:cxn>
                <a:cxn ang="0">
                  <a:pos x="0" y="184"/>
                </a:cxn>
                <a:cxn ang="0">
                  <a:pos x="6" y="166"/>
                </a:cxn>
                <a:cxn ang="0">
                  <a:pos x="30" y="154"/>
                </a:cxn>
                <a:cxn ang="0">
                  <a:pos x="152" y="334"/>
                </a:cxn>
                <a:cxn ang="0">
                  <a:pos x="162" y="348"/>
                </a:cxn>
                <a:cxn ang="0">
                  <a:pos x="172" y="338"/>
                </a:cxn>
                <a:cxn ang="0">
                  <a:pos x="44" y="182"/>
                </a:cxn>
                <a:cxn ang="0">
                  <a:pos x="28" y="184"/>
                </a:cxn>
                <a:cxn ang="0">
                  <a:pos x="32" y="244"/>
                </a:cxn>
                <a:cxn ang="0">
                  <a:pos x="60" y="242"/>
                </a:cxn>
                <a:cxn ang="0">
                  <a:pos x="60" y="182"/>
                </a:cxn>
                <a:cxn ang="0">
                  <a:pos x="280" y="182"/>
                </a:cxn>
                <a:cxn ang="0">
                  <a:pos x="264" y="212"/>
                </a:cxn>
                <a:cxn ang="0">
                  <a:pos x="280" y="244"/>
                </a:cxn>
                <a:cxn ang="0">
                  <a:pos x="296" y="240"/>
                </a:cxn>
                <a:cxn ang="0">
                  <a:pos x="294" y="182"/>
                </a:cxn>
                <a:cxn ang="0">
                  <a:pos x="256" y="90"/>
                </a:cxn>
                <a:cxn ang="0">
                  <a:pos x="202" y="36"/>
                </a:cxn>
                <a:cxn ang="0">
                  <a:pos x="104" y="46"/>
                </a:cxn>
                <a:cxn ang="0">
                  <a:pos x="72" y="84"/>
                </a:cxn>
                <a:cxn ang="0">
                  <a:pos x="150" y="48"/>
                </a:cxn>
                <a:cxn ang="0">
                  <a:pos x="210" y="58"/>
                </a:cxn>
                <a:cxn ang="0">
                  <a:pos x="256" y="90"/>
                </a:cxn>
              </a:cxnLst>
              <a:rect l="0" t="0" r="r" b="b"/>
              <a:pathLst>
                <a:path w="324" h="366">
                  <a:moveTo>
                    <a:pt x="30" y="154"/>
                  </a:moveTo>
                  <a:lnTo>
                    <a:pt x="30" y="132"/>
                  </a:lnTo>
                  <a:lnTo>
                    <a:pt x="30" y="132"/>
                  </a:lnTo>
                  <a:lnTo>
                    <a:pt x="32" y="118"/>
                  </a:lnTo>
                  <a:lnTo>
                    <a:pt x="34" y="106"/>
                  </a:lnTo>
                  <a:lnTo>
                    <a:pt x="36" y="94"/>
                  </a:lnTo>
                  <a:lnTo>
                    <a:pt x="40" y="82"/>
                  </a:lnTo>
                  <a:lnTo>
                    <a:pt x="46" y="70"/>
                  </a:lnTo>
                  <a:lnTo>
                    <a:pt x="52" y="58"/>
                  </a:lnTo>
                  <a:lnTo>
                    <a:pt x="60" y="48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88" y="24"/>
                  </a:lnTo>
                  <a:lnTo>
                    <a:pt x="100" y="16"/>
                  </a:lnTo>
                  <a:lnTo>
                    <a:pt x="110" y="10"/>
                  </a:lnTo>
                  <a:lnTo>
                    <a:pt x="124" y="6"/>
                  </a:lnTo>
                  <a:lnTo>
                    <a:pt x="136" y="4"/>
                  </a:lnTo>
                  <a:lnTo>
                    <a:pt x="148" y="2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76" y="2"/>
                  </a:lnTo>
                  <a:lnTo>
                    <a:pt x="188" y="4"/>
                  </a:lnTo>
                  <a:lnTo>
                    <a:pt x="200" y="6"/>
                  </a:lnTo>
                  <a:lnTo>
                    <a:pt x="214" y="10"/>
                  </a:lnTo>
                  <a:lnTo>
                    <a:pt x="224" y="16"/>
                  </a:lnTo>
                  <a:lnTo>
                    <a:pt x="236" y="24"/>
                  </a:lnTo>
                  <a:lnTo>
                    <a:pt x="254" y="40"/>
                  </a:lnTo>
                  <a:lnTo>
                    <a:pt x="254" y="40"/>
                  </a:lnTo>
                  <a:lnTo>
                    <a:pt x="264" y="48"/>
                  </a:lnTo>
                  <a:lnTo>
                    <a:pt x="272" y="58"/>
                  </a:lnTo>
                  <a:lnTo>
                    <a:pt x="278" y="70"/>
                  </a:lnTo>
                  <a:lnTo>
                    <a:pt x="284" y="82"/>
                  </a:lnTo>
                  <a:lnTo>
                    <a:pt x="288" y="94"/>
                  </a:lnTo>
                  <a:lnTo>
                    <a:pt x="290" y="106"/>
                  </a:lnTo>
                  <a:lnTo>
                    <a:pt x="292" y="118"/>
                  </a:lnTo>
                  <a:lnTo>
                    <a:pt x="294" y="132"/>
                  </a:lnTo>
                  <a:lnTo>
                    <a:pt x="294" y="154"/>
                  </a:lnTo>
                  <a:lnTo>
                    <a:pt x="294" y="154"/>
                  </a:lnTo>
                  <a:lnTo>
                    <a:pt x="304" y="156"/>
                  </a:lnTo>
                  <a:lnTo>
                    <a:pt x="304" y="156"/>
                  </a:lnTo>
                  <a:lnTo>
                    <a:pt x="310" y="158"/>
                  </a:lnTo>
                  <a:lnTo>
                    <a:pt x="314" y="162"/>
                  </a:lnTo>
                  <a:lnTo>
                    <a:pt x="314" y="162"/>
                  </a:lnTo>
                  <a:lnTo>
                    <a:pt x="318" y="166"/>
                  </a:lnTo>
                  <a:lnTo>
                    <a:pt x="322" y="172"/>
                  </a:lnTo>
                  <a:lnTo>
                    <a:pt x="322" y="174"/>
                  </a:lnTo>
                  <a:lnTo>
                    <a:pt x="322" y="174"/>
                  </a:lnTo>
                  <a:lnTo>
                    <a:pt x="324" y="184"/>
                  </a:lnTo>
                  <a:lnTo>
                    <a:pt x="324" y="212"/>
                  </a:lnTo>
                  <a:lnTo>
                    <a:pt x="324" y="240"/>
                  </a:lnTo>
                  <a:lnTo>
                    <a:pt x="324" y="240"/>
                  </a:lnTo>
                  <a:lnTo>
                    <a:pt x="324" y="246"/>
                  </a:lnTo>
                  <a:lnTo>
                    <a:pt x="322" y="252"/>
                  </a:lnTo>
                  <a:lnTo>
                    <a:pt x="322" y="252"/>
                  </a:lnTo>
                  <a:lnTo>
                    <a:pt x="322" y="252"/>
                  </a:lnTo>
                  <a:lnTo>
                    <a:pt x="318" y="258"/>
                  </a:lnTo>
                  <a:lnTo>
                    <a:pt x="314" y="262"/>
                  </a:lnTo>
                  <a:lnTo>
                    <a:pt x="314" y="262"/>
                  </a:lnTo>
                  <a:lnTo>
                    <a:pt x="310" y="266"/>
                  </a:lnTo>
                  <a:lnTo>
                    <a:pt x="304" y="268"/>
                  </a:lnTo>
                  <a:lnTo>
                    <a:pt x="304" y="270"/>
                  </a:lnTo>
                  <a:lnTo>
                    <a:pt x="304" y="270"/>
                  </a:lnTo>
                  <a:lnTo>
                    <a:pt x="292" y="272"/>
                  </a:lnTo>
                  <a:lnTo>
                    <a:pt x="288" y="272"/>
                  </a:lnTo>
                  <a:lnTo>
                    <a:pt x="288" y="272"/>
                  </a:lnTo>
                  <a:lnTo>
                    <a:pt x="284" y="284"/>
                  </a:lnTo>
                  <a:lnTo>
                    <a:pt x="278" y="296"/>
                  </a:lnTo>
                  <a:lnTo>
                    <a:pt x="268" y="308"/>
                  </a:lnTo>
                  <a:lnTo>
                    <a:pt x="256" y="318"/>
                  </a:lnTo>
                  <a:lnTo>
                    <a:pt x="256" y="318"/>
                  </a:lnTo>
                  <a:lnTo>
                    <a:pt x="242" y="328"/>
                  </a:lnTo>
                  <a:lnTo>
                    <a:pt x="226" y="334"/>
                  </a:lnTo>
                  <a:lnTo>
                    <a:pt x="208" y="340"/>
                  </a:lnTo>
                  <a:lnTo>
                    <a:pt x="188" y="346"/>
                  </a:lnTo>
                  <a:lnTo>
                    <a:pt x="188" y="346"/>
                  </a:lnTo>
                  <a:lnTo>
                    <a:pt x="184" y="354"/>
                  </a:lnTo>
                  <a:lnTo>
                    <a:pt x="178" y="360"/>
                  </a:lnTo>
                  <a:lnTo>
                    <a:pt x="170" y="364"/>
                  </a:lnTo>
                  <a:lnTo>
                    <a:pt x="162" y="366"/>
                  </a:lnTo>
                  <a:lnTo>
                    <a:pt x="162" y="366"/>
                  </a:lnTo>
                  <a:lnTo>
                    <a:pt x="152" y="364"/>
                  </a:lnTo>
                  <a:lnTo>
                    <a:pt x="142" y="358"/>
                  </a:lnTo>
                  <a:lnTo>
                    <a:pt x="136" y="348"/>
                  </a:lnTo>
                  <a:lnTo>
                    <a:pt x="134" y="338"/>
                  </a:lnTo>
                  <a:lnTo>
                    <a:pt x="134" y="338"/>
                  </a:lnTo>
                  <a:lnTo>
                    <a:pt x="136" y="326"/>
                  </a:lnTo>
                  <a:lnTo>
                    <a:pt x="142" y="318"/>
                  </a:lnTo>
                  <a:lnTo>
                    <a:pt x="152" y="312"/>
                  </a:lnTo>
                  <a:lnTo>
                    <a:pt x="162" y="310"/>
                  </a:lnTo>
                  <a:lnTo>
                    <a:pt x="162" y="310"/>
                  </a:lnTo>
                  <a:lnTo>
                    <a:pt x="170" y="312"/>
                  </a:lnTo>
                  <a:lnTo>
                    <a:pt x="178" y="316"/>
                  </a:lnTo>
                  <a:lnTo>
                    <a:pt x="184" y="320"/>
                  </a:lnTo>
                  <a:lnTo>
                    <a:pt x="188" y="328"/>
                  </a:lnTo>
                  <a:lnTo>
                    <a:pt x="188" y="328"/>
                  </a:lnTo>
                  <a:lnTo>
                    <a:pt x="206" y="324"/>
                  </a:lnTo>
                  <a:lnTo>
                    <a:pt x="220" y="318"/>
                  </a:lnTo>
                  <a:lnTo>
                    <a:pt x="234" y="312"/>
                  </a:lnTo>
                  <a:lnTo>
                    <a:pt x="246" y="304"/>
                  </a:lnTo>
                  <a:lnTo>
                    <a:pt x="246" y="304"/>
                  </a:lnTo>
                  <a:lnTo>
                    <a:pt x="256" y="298"/>
                  </a:lnTo>
                  <a:lnTo>
                    <a:pt x="262" y="288"/>
                  </a:lnTo>
                  <a:lnTo>
                    <a:pt x="268" y="280"/>
                  </a:lnTo>
                  <a:lnTo>
                    <a:pt x="270" y="272"/>
                  </a:lnTo>
                  <a:lnTo>
                    <a:pt x="266" y="272"/>
                  </a:lnTo>
                  <a:lnTo>
                    <a:pt x="266" y="272"/>
                  </a:lnTo>
                  <a:lnTo>
                    <a:pt x="260" y="270"/>
                  </a:lnTo>
                  <a:lnTo>
                    <a:pt x="254" y="268"/>
                  </a:lnTo>
                  <a:lnTo>
                    <a:pt x="254" y="268"/>
                  </a:lnTo>
                  <a:lnTo>
                    <a:pt x="248" y="266"/>
                  </a:lnTo>
                  <a:lnTo>
                    <a:pt x="244" y="262"/>
                  </a:lnTo>
                  <a:lnTo>
                    <a:pt x="244" y="262"/>
                  </a:lnTo>
                  <a:lnTo>
                    <a:pt x="238" y="252"/>
                  </a:lnTo>
                  <a:lnTo>
                    <a:pt x="236" y="246"/>
                  </a:lnTo>
                  <a:lnTo>
                    <a:pt x="234" y="240"/>
                  </a:lnTo>
                  <a:lnTo>
                    <a:pt x="234" y="212"/>
                  </a:lnTo>
                  <a:lnTo>
                    <a:pt x="234" y="184"/>
                  </a:lnTo>
                  <a:lnTo>
                    <a:pt x="234" y="184"/>
                  </a:lnTo>
                  <a:lnTo>
                    <a:pt x="236" y="178"/>
                  </a:lnTo>
                  <a:lnTo>
                    <a:pt x="238" y="172"/>
                  </a:lnTo>
                  <a:lnTo>
                    <a:pt x="238" y="172"/>
                  </a:lnTo>
                  <a:lnTo>
                    <a:pt x="238" y="172"/>
                  </a:lnTo>
                  <a:lnTo>
                    <a:pt x="240" y="166"/>
                  </a:lnTo>
                  <a:lnTo>
                    <a:pt x="244" y="162"/>
                  </a:lnTo>
                  <a:lnTo>
                    <a:pt x="244" y="162"/>
                  </a:lnTo>
                  <a:lnTo>
                    <a:pt x="254" y="156"/>
                  </a:lnTo>
                  <a:lnTo>
                    <a:pt x="260" y="154"/>
                  </a:lnTo>
                  <a:lnTo>
                    <a:pt x="266" y="154"/>
                  </a:lnTo>
                  <a:lnTo>
                    <a:pt x="266" y="138"/>
                  </a:lnTo>
                  <a:lnTo>
                    <a:pt x="266" y="138"/>
                  </a:lnTo>
                  <a:lnTo>
                    <a:pt x="260" y="128"/>
                  </a:lnTo>
                  <a:lnTo>
                    <a:pt x="254" y="116"/>
                  </a:lnTo>
                  <a:lnTo>
                    <a:pt x="248" y="106"/>
                  </a:lnTo>
                  <a:lnTo>
                    <a:pt x="240" y="96"/>
                  </a:lnTo>
                  <a:lnTo>
                    <a:pt x="240" y="96"/>
                  </a:lnTo>
                  <a:lnTo>
                    <a:pt x="222" y="82"/>
                  </a:lnTo>
                  <a:lnTo>
                    <a:pt x="204" y="72"/>
                  </a:lnTo>
                  <a:lnTo>
                    <a:pt x="184" y="66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40" y="66"/>
                  </a:lnTo>
                  <a:lnTo>
                    <a:pt x="120" y="72"/>
                  </a:lnTo>
                  <a:lnTo>
                    <a:pt x="102" y="82"/>
                  </a:lnTo>
                  <a:lnTo>
                    <a:pt x="84" y="96"/>
                  </a:lnTo>
                  <a:lnTo>
                    <a:pt x="84" y="96"/>
                  </a:lnTo>
                  <a:lnTo>
                    <a:pt x="76" y="106"/>
                  </a:lnTo>
                  <a:lnTo>
                    <a:pt x="70" y="116"/>
                  </a:lnTo>
                  <a:lnTo>
                    <a:pt x="64" y="128"/>
                  </a:lnTo>
                  <a:lnTo>
                    <a:pt x="58" y="138"/>
                  </a:lnTo>
                  <a:lnTo>
                    <a:pt x="58" y="154"/>
                  </a:lnTo>
                  <a:lnTo>
                    <a:pt x="58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76" y="158"/>
                  </a:lnTo>
                  <a:lnTo>
                    <a:pt x="80" y="162"/>
                  </a:lnTo>
                  <a:lnTo>
                    <a:pt x="80" y="162"/>
                  </a:lnTo>
                  <a:lnTo>
                    <a:pt x="84" y="166"/>
                  </a:lnTo>
                  <a:lnTo>
                    <a:pt x="86" y="172"/>
                  </a:lnTo>
                  <a:lnTo>
                    <a:pt x="86" y="174"/>
                  </a:lnTo>
                  <a:lnTo>
                    <a:pt x="86" y="174"/>
                  </a:lnTo>
                  <a:lnTo>
                    <a:pt x="90" y="184"/>
                  </a:lnTo>
                  <a:lnTo>
                    <a:pt x="90" y="212"/>
                  </a:lnTo>
                  <a:lnTo>
                    <a:pt x="90" y="240"/>
                  </a:lnTo>
                  <a:lnTo>
                    <a:pt x="90" y="240"/>
                  </a:lnTo>
                  <a:lnTo>
                    <a:pt x="88" y="246"/>
                  </a:lnTo>
                  <a:lnTo>
                    <a:pt x="86" y="252"/>
                  </a:lnTo>
                  <a:lnTo>
                    <a:pt x="86" y="252"/>
                  </a:lnTo>
                  <a:lnTo>
                    <a:pt x="86" y="252"/>
                  </a:lnTo>
                  <a:lnTo>
                    <a:pt x="84" y="258"/>
                  </a:lnTo>
                  <a:lnTo>
                    <a:pt x="80" y="262"/>
                  </a:lnTo>
                  <a:lnTo>
                    <a:pt x="80" y="262"/>
                  </a:lnTo>
                  <a:lnTo>
                    <a:pt x="76" y="266"/>
                  </a:lnTo>
                  <a:lnTo>
                    <a:pt x="70" y="268"/>
                  </a:lnTo>
                  <a:lnTo>
                    <a:pt x="68" y="270"/>
                  </a:lnTo>
                  <a:lnTo>
                    <a:pt x="68" y="270"/>
                  </a:lnTo>
                  <a:lnTo>
                    <a:pt x="58" y="272"/>
                  </a:lnTo>
                  <a:lnTo>
                    <a:pt x="44" y="272"/>
                  </a:lnTo>
                  <a:lnTo>
                    <a:pt x="32" y="272"/>
                  </a:lnTo>
                  <a:lnTo>
                    <a:pt x="32" y="272"/>
                  </a:lnTo>
                  <a:lnTo>
                    <a:pt x="26" y="270"/>
                  </a:lnTo>
                  <a:lnTo>
                    <a:pt x="20" y="268"/>
                  </a:lnTo>
                  <a:lnTo>
                    <a:pt x="20" y="268"/>
                  </a:lnTo>
                  <a:lnTo>
                    <a:pt x="20" y="268"/>
                  </a:lnTo>
                  <a:lnTo>
                    <a:pt x="14" y="266"/>
                  </a:lnTo>
                  <a:lnTo>
                    <a:pt x="10" y="262"/>
                  </a:lnTo>
                  <a:lnTo>
                    <a:pt x="10" y="262"/>
                  </a:lnTo>
                  <a:lnTo>
                    <a:pt x="2" y="252"/>
                  </a:lnTo>
                  <a:lnTo>
                    <a:pt x="0" y="246"/>
                  </a:lnTo>
                  <a:lnTo>
                    <a:pt x="0" y="240"/>
                  </a:lnTo>
                  <a:lnTo>
                    <a:pt x="0" y="212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6" y="166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8" y="156"/>
                  </a:lnTo>
                  <a:lnTo>
                    <a:pt x="24" y="154"/>
                  </a:lnTo>
                  <a:lnTo>
                    <a:pt x="30" y="154"/>
                  </a:lnTo>
                  <a:lnTo>
                    <a:pt x="30" y="154"/>
                  </a:lnTo>
                  <a:close/>
                  <a:moveTo>
                    <a:pt x="162" y="326"/>
                  </a:moveTo>
                  <a:lnTo>
                    <a:pt x="162" y="326"/>
                  </a:lnTo>
                  <a:lnTo>
                    <a:pt x="162" y="326"/>
                  </a:lnTo>
                  <a:lnTo>
                    <a:pt x="158" y="328"/>
                  </a:lnTo>
                  <a:lnTo>
                    <a:pt x="154" y="330"/>
                  </a:lnTo>
                  <a:lnTo>
                    <a:pt x="152" y="334"/>
                  </a:lnTo>
                  <a:lnTo>
                    <a:pt x="152" y="338"/>
                  </a:lnTo>
                  <a:lnTo>
                    <a:pt x="152" y="338"/>
                  </a:lnTo>
                  <a:lnTo>
                    <a:pt x="152" y="342"/>
                  </a:lnTo>
                  <a:lnTo>
                    <a:pt x="154" y="346"/>
                  </a:lnTo>
                  <a:lnTo>
                    <a:pt x="158" y="348"/>
                  </a:lnTo>
                  <a:lnTo>
                    <a:pt x="162" y="348"/>
                  </a:lnTo>
                  <a:lnTo>
                    <a:pt x="162" y="348"/>
                  </a:lnTo>
                  <a:lnTo>
                    <a:pt x="166" y="348"/>
                  </a:lnTo>
                  <a:lnTo>
                    <a:pt x="170" y="346"/>
                  </a:lnTo>
                  <a:lnTo>
                    <a:pt x="172" y="342"/>
                  </a:lnTo>
                  <a:lnTo>
                    <a:pt x="172" y="338"/>
                  </a:lnTo>
                  <a:lnTo>
                    <a:pt x="172" y="338"/>
                  </a:lnTo>
                  <a:lnTo>
                    <a:pt x="172" y="334"/>
                  </a:lnTo>
                  <a:lnTo>
                    <a:pt x="170" y="330"/>
                  </a:lnTo>
                  <a:lnTo>
                    <a:pt x="166" y="328"/>
                  </a:lnTo>
                  <a:lnTo>
                    <a:pt x="162" y="326"/>
                  </a:lnTo>
                  <a:lnTo>
                    <a:pt x="162" y="326"/>
                  </a:lnTo>
                  <a:close/>
                  <a:moveTo>
                    <a:pt x="44" y="182"/>
                  </a:moveTo>
                  <a:lnTo>
                    <a:pt x="44" y="182"/>
                  </a:lnTo>
                  <a:lnTo>
                    <a:pt x="32" y="182"/>
                  </a:lnTo>
                  <a:lnTo>
                    <a:pt x="32" y="182"/>
                  </a:lnTo>
                  <a:lnTo>
                    <a:pt x="28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28" y="212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2"/>
                  </a:lnTo>
                  <a:lnTo>
                    <a:pt x="30" y="242"/>
                  </a:lnTo>
                  <a:lnTo>
                    <a:pt x="32" y="244"/>
                  </a:lnTo>
                  <a:lnTo>
                    <a:pt x="44" y="244"/>
                  </a:lnTo>
                  <a:lnTo>
                    <a:pt x="58" y="244"/>
                  </a:lnTo>
                  <a:lnTo>
                    <a:pt x="58" y="242"/>
                  </a:lnTo>
                  <a:lnTo>
                    <a:pt x="58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0"/>
                  </a:lnTo>
                  <a:lnTo>
                    <a:pt x="60" y="212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60" y="182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44" y="182"/>
                  </a:lnTo>
                  <a:close/>
                  <a:moveTo>
                    <a:pt x="280" y="182"/>
                  </a:moveTo>
                  <a:lnTo>
                    <a:pt x="280" y="182"/>
                  </a:lnTo>
                  <a:lnTo>
                    <a:pt x="266" y="182"/>
                  </a:lnTo>
                  <a:lnTo>
                    <a:pt x="266" y="182"/>
                  </a:lnTo>
                  <a:lnTo>
                    <a:pt x="264" y="182"/>
                  </a:lnTo>
                  <a:lnTo>
                    <a:pt x="264" y="184"/>
                  </a:lnTo>
                  <a:lnTo>
                    <a:pt x="264" y="184"/>
                  </a:lnTo>
                  <a:lnTo>
                    <a:pt x="264" y="212"/>
                  </a:lnTo>
                  <a:lnTo>
                    <a:pt x="264" y="240"/>
                  </a:lnTo>
                  <a:lnTo>
                    <a:pt x="264" y="240"/>
                  </a:lnTo>
                  <a:lnTo>
                    <a:pt x="264" y="242"/>
                  </a:lnTo>
                  <a:lnTo>
                    <a:pt x="266" y="242"/>
                  </a:lnTo>
                  <a:lnTo>
                    <a:pt x="266" y="244"/>
                  </a:lnTo>
                  <a:lnTo>
                    <a:pt x="280" y="244"/>
                  </a:lnTo>
                  <a:lnTo>
                    <a:pt x="292" y="244"/>
                  </a:lnTo>
                  <a:lnTo>
                    <a:pt x="294" y="242"/>
                  </a:lnTo>
                  <a:lnTo>
                    <a:pt x="294" y="242"/>
                  </a:lnTo>
                  <a:lnTo>
                    <a:pt x="296" y="242"/>
                  </a:lnTo>
                  <a:lnTo>
                    <a:pt x="296" y="242"/>
                  </a:lnTo>
                  <a:lnTo>
                    <a:pt x="296" y="240"/>
                  </a:lnTo>
                  <a:lnTo>
                    <a:pt x="296" y="212"/>
                  </a:lnTo>
                  <a:lnTo>
                    <a:pt x="296" y="184"/>
                  </a:lnTo>
                  <a:lnTo>
                    <a:pt x="296" y="184"/>
                  </a:lnTo>
                  <a:lnTo>
                    <a:pt x="296" y="184"/>
                  </a:lnTo>
                  <a:lnTo>
                    <a:pt x="296" y="182"/>
                  </a:lnTo>
                  <a:lnTo>
                    <a:pt x="294" y="182"/>
                  </a:lnTo>
                  <a:lnTo>
                    <a:pt x="294" y="182"/>
                  </a:lnTo>
                  <a:lnTo>
                    <a:pt x="292" y="182"/>
                  </a:lnTo>
                  <a:lnTo>
                    <a:pt x="280" y="182"/>
                  </a:lnTo>
                  <a:close/>
                  <a:moveTo>
                    <a:pt x="256" y="90"/>
                  </a:moveTo>
                  <a:lnTo>
                    <a:pt x="256" y="90"/>
                  </a:lnTo>
                  <a:lnTo>
                    <a:pt x="256" y="90"/>
                  </a:lnTo>
                  <a:lnTo>
                    <a:pt x="248" y="74"/>
                  </a:lnTo>
                  <a:lnTo>
                    <a:pt x="236" y="60"/>
                  </a:lnTo>
                  <a:lnTo>
                    <a:pt x="236" y="60"/>
                  </a:lnTo>
                  <a:lnTo>
                    <a:pt x="236" y="60"/>
                  </a:lnTo>
                  <a:lnTo>
                    <a:pt x="220" y="46"/>
                  </a:lnTo>
                  <a:lnTo>
                    <a:pt x="202" y="36"/>
                  </a:lnTo>
                  <a:lnTo>
                    <a:pt x="182" y="30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42" y="30"/>
                  </a:lnTo>
                  <a:lnTo>
                    <a:pt x="122" y="36"/>
                  </a:lnTo>
                  <a:lnTo>
                    <a:pt x="104" y="46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76" y="74"/>
                  </a:lnTo>
                  <a:lnTo>
                    <a:pt x="68" y="90"/>
                  </a:lnTo>
                  <a:lnTo>
                    <a:pt x="68" y="90"/>
                  </a:lnTo>
                  <a:lnTo>
                    <a:pt x="72" y="84"/>
                  </a:lnTo>
                  <a:lnTo>
                    <a:pt x="72" y="84"/>
                  </a:lnTo>
                  <a:lnTo>
                    <a:pt x="92" y="68"/>
                  </a:lnTo>
                  <a:lnTo>
                    <a:pt x="114" y="58"/>
                  </a:lnTo>
                  <a:lnTo>
                    <a:pt x="124" y="54"/>
                  </a:lnTo>
                  <a:lnTo>
                    <a:pt x="136" y="50"/>
                  </a:lnTo>
                  <a:lnTo>
                    <a:pt x="150" y="48"/>
                  </a:lnTo>
                  <a:lnTo>
                    <a:pt x="162" y="48"/>
                  </a:lnTo>
                  <a:lnTo>
                    <a:pt x="162" y="48"/>
                  </a:lnTo>
                  <a:lnTo>
                    <a:pt x="174" y="48"/>
                  </a:lnTo>
                  <a:lnTo>
                    <a:pt x="188" y="50"/>
                  </a:lnTo>
                  <a:lnTo>
                    <a:pt x="200" y="54"/>
                  </a:lnTo>
                  <a:lnTo>
                    <a:pt x="210" y="58"/>
                  </a:lnTo>
                  <a:lnTo>
                    <a:pt x="232" y="68"/>
                  </a:lnTo>
                  <a:lnTo>
                    <a:pt x="250" y="84"/>
                  </a:lnTo>
                  <a:lnTo>
                    <a:pt x="252" y="84"/>
                  </a:lnTo>
                  <a:lnTo>
                    <a:pt x="252" y="84"/>
                  </a:lnTo>
                  <a:lnTo>
                    <a:pt x="256" y="90"/>
                  </a:lnTo>
                  <a:lnTo>
                    <a:pt x="256" y="9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+mj-lt"/>
              </a:endParaRPr>
            </a:p>
          </p:txBody>
        </p:sp>
        <p:sp>
          <p:nvSpPr>
            <p:cNvPr id="42" name="Rectangle 33"/>
            <p:cNvSpPr/>
            <p:nvPr/>
          </p:nvSpPr>
          <p:spPr>
            <a:xfrm>
              <a:off x="2524109" y="2590380"/>
              <a:ext cx="150019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1418</a:t>
              </a:r>
              <a:endPara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eeform 9"/>
            <p:cNvSpPr>
              <a:spLocks noChangeAspect="1" noEditPoints="1"/>
            </p:cNvSpPr>
            <p:nvPr/>
          </p:nvSpPr>
          <p:spPr bwMode="auto">
            <a:xfrm>
              <a:off x="2177478" y="2157102"/>
              <a:ext cx="288000" cy="224743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1820" y="0"/>
                </a:cxn>
                <a:cxn ang="0">
                  <a:pos x="1848" y="4"/>
                </a:cxn>
                <a:cxn ang="0">
                  <a:pos x="1872" y="20"/>
                </a:cxn>
                <a:cxn ang="0">
                  <a:pos x="1888" y="44"/>
                </a:cxn>
                <a:cxn ang="0">
                  <a:pos x="1894" y="72"/>
                </a:cxn>
                <a:cxn ang="0">
                  <a:pos x="1894" y="1404"/>
                </a:cxn>
                <a:cxn ang="0">
                  <a:pos x="1892" y="1420"/>
                </a:cxn>
                <a:cxn ang="0">
                  <a:pos x="1880" y="1446"/>
                </a:cxn>
                <a:cxn ang="0">
                  <a:pos x="1862" y="1466"/>
                </a:cxn>
                <a:cxn ang="0">
                  <a:pos x="1834" y="1476"/>
                </a:cxn>
                <a:cxn ang="0">
                  <a:pos x="1818" y="1478"/>
                </a:cxn>
                <a:cxn ang="0">
                  <a:pos x="72" y="1478"/>
                </a:cxn>
                <a:cxn ang="0">
                  <a:pos x="44" y="1472"/>
                </a:cxn>
                <a:cxn ang="0">
                  <a:pos x="20" y="1456"/>
                </a:cxn>
                <a:cxn ang="0">
                  <a:pos x="6" y="1434"/>
                </a:cxn>
                <a:cxn ang="0">
                  <a:pos x="0" y="1404"/>
                </a:cxn>
                <a:cxn ang="0">
                  <a:pos x="0" y="72"/>
                </a:cxn>
                <a:cxn ang="0">
                  <a:pos x="0" y="58"/>
                </a:cxn>
                <a:cxn ang="0">
                  <a:pos x="12" y="32"/>
                </a:cxn>
                <a:cxn ang="0">
                  <a:pos x="32" y="12"/>
                </a:cxn>
                <a:cxn ang="0">
                  <a:pos x="58" y="0"/>
                </a:cxn>
                <a:cxn ang="0">
                  <a:pos x="72" y="0"/>
                </a:cxn>
                <a:cxn ang="0">
                  <a:pos x="978" y="978"/>
                </a:cxn>
                <a:cxn ang="0">
                  <a:pos x="970" y="984"/>
                </a:cxn>
                <a:cxn ang="0">
                  <a:pos x="954" y="990"/>
                </a:cxn>
                <a:cxn ang="0">
                  <a:pos x="938" y="990"/>
                </a:cxn>
                <a:cxn ang="0">
                  <a:pos x="922" y="984"/>
                </a:cxn>
                <a:cxn ang="0">
                  <a:pos x="146" y="208"/>
                </a:cxn>
                <a:cxn ang="0">
                  <a:pos x="1748" y="1332"/>
                </a:cxn>
                <a:cxn ang="0">
                  <a:pos x="1748" y="208"/>
                </a:cxn>
                <a:cxn ang="0">
                  <a:pos x="206" y="144"/>
                </a:cxn>
                <a:cxn ang="0">
                  <a:pos x="1688" y="144"/>
                </a:cxn>
              </a:cxnLst>
              <a:rect l="0" t="0" r="r" b="b"/>
              <a:pathLst>
                <a:path w="1894" h="1478">
                  <a:moveTo>
                    <a:pt x="72" y="0"/>
                  </a:moveTo>
                  <a:lnTo>
                    <a:pt x="74" y="0"/>
                  </a:lnTo>
                  <a:lnTo>
                    <a:pt x="1820" y="0"/>
                  </a:lnTo>
                  <a:lnTo>
                    <a:pt x="1820" y="0"/>
                  </a:lnTo>
                  <a:lnTo>
                    <a:pt x="1834" y="0"/>
                  </a:lnTo>
                  <a:lnTo>
                    <a:pt x="1848" y="4"/>
                  </a:lnTo>
                  <a:lnTo>
                    <a:pt x="1862" y="12"/>
                  </a:lnTo>
                  <a:lnTo>
                    <a:pt x="1872" y="20"/>
                  </a:lnTo>
                  <a:lnTo>
                    <a:pt x="1880" y="32"/>
                  </a:lnTo>
                  <a:lnTo>
                    <a:pt x="1888" y="44"/>
                  </a:lnTo>
                  <a:lnTo>
                    <a:pt x="1892" y="58"/>
                  </a:lnTo>
                  <a:lnTo>
                    <a:pt x="1894" y="72"/>
                  </a:lnTo>
                  <a:lnTo>
                    <a:pt x="1894" y="74"/>
                  </a:lnTo>
                  <a:lnTo>
                    <a:pt x="1894" y="1404"/>
                  </a:lnTo>
                  <a:lnTo>
                    <a:pt x="1894" y="1404"/>
                  </a:lnTo>
                  <a:lnTo>
                    <a:pt x="1892" y="1420"/>
                  </a:lnTo>
                  <a:lnTo>
                    <a:pt x="1888" y="1434"/>
                  </a:lnTo>
                  <a:lnTo>
                    <a:pt x="1880" y="1446"/>
                  </a:lnTo>
                  <a:lnTo>
                    <a:pt x="1872" y="1456"/>
                  </a:lnTo>
                  <a:lnTo>
                    <a:pt x="1862" y="1466"/>
                  </a:lnTo>
                  <a:lnTo>
                    <a:pt x="1848" y="1472"/>
                  </a:lnTo>
                  <a:lnTo>
                    <a:pt x="1834" y="1476"/>
                  </a:lnTo>
                  <a:lnTo>
                    <a:pt x="1820" y="1478"/>
                  </a:lnTo>
                  <a:lnTo>
                    <a:pt x="1818" y="1478"/>
                  </a:lnTo>
                  <a:lnTo>
                    <a:pt x="72" y="1478"/>
                  </a:lnTo>
                  <a:lnTo>
                    <a:pt x="72" y="1478"/>
                  </a:lnTo>
                  <a:lnTo>
                    <a:pt x="58" y="1476"/>
                  </a:lnTo>
                  <a:lnTo>
                    <a:pt x="44" y="1472"/>
                  </a:lnTo>
                  <a:lnTo>
                    <a:pt x="32" y="1466"/>
                  </a:lnTo>
                  <a:lnTo>
                    <a:pt x="20" y="1456"/>
                  </a:lnTo>
                  <a:lnTo>
                    <a:pt x="12" y="1446"/>
                  </a:lnTo>
                  <a:lnTo>
                    <a:pt x="6" y="1434"/>
                  </a:lnTo>
                  <a:lnTo>
                    <a:pt x="0" y="1420"/>
                  </a:lnTo>
                  <a:lnTo>
                    <a:pt x="0" y="1404"/>
                  </a:lnTo>
                  <a:lnTo>
                    <a:pt x="0" y="140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58"/>
                  </a:lnTo>
                  <a:lnTo>
                    <a:pt x="6" y="44"/>
                  </a:lnTo>
                  <a:lnTo>
                    <a:pt x="12" y="32"/>
                  </a:lnTo>
                  <a:lnTo>
                    <a:pt x="20" y="20"/>
                  </a:lnTo>
                  <a:lnTo>
                    <a:pt x="32" y="12"/>
                  </a:lnTo>
                  <a:lnTo>
                    <a:pt x="44" y="4"/>
                  </a:lnTo>
                  <a:lnTo>
                    <a:pt x="58" y="0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1748" y="208"/>
                  </a:moveTo>
                  <a:lnTo>
                    <a:pt x="978" y="978"/>
                  </a:lnTo>
                  <a:lnTo>
                    <a:pt x="978" y="978"/>
                  </a:lnTo>
                  <a:lnTo>
                    <a:pt x="970" y="984"/>
                  </a:lnTo>
                  <a:lnTo>
                    <a:pt x="962" y="988"/>
                  </a:lnTo>
                  <a:lnTo>
                    <a:pt x="954" y="990"/>
                  </a:lnTo>
                  <a:lnTo>
                    <a:pt x="946" y="992"/>
                  </a:lnTo>
                  <a:lnTo>
                    <a:pt x="938" y="990"/>
                  </a:lnTo>
                  <a:lnTo>
                    <a:pt x="930" y="988"/>
                  </a:lnTo>
                  <a:lnTo>
                    <a:pt x="922" y="984"/>
                  </a:lnTo>
                  <a:lnTo>
                    <a:pt x="916" y="978"/>
                  </a:lnTo>
                  <a:lnTo>
                    <a:pt x="146" y="208"/>
                  </a:lnTo>
                  <a:lnTo>
                    <a:pt x="146" y="1332"/>
                  </a:lnTo>
                  <a:lnTo>
                    <a:pt x="1748" y="1332"/>
                  </a:lnTo>
                  <a:lnTo>
                    <a:pt x="1748" y="208"/>
                  </a:lnTo>
                  <a:lnTo>
                    <a:pt x="1748" y="208"/>
                  </a:lnTo>
                  <a:close/>
                  <a:moveTo>
                    <a:pt x="1688" y="144"/>
                  </a:moveTo>
                  <a:lnTo>
                    <a:pt x="206" y="144"/>
                  </a:lnTo>
                  <a:lnTo>
                    <a:pt x="946" y="886"/>
                  </a:lnTo>
                  <a:lnTo>
                    <a:pt x="1688" y="144"/>
                  </a:lnTo>
                  <a:lnTo>
                    <a:pt x="1688" y="14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855646" y="1340768"/>
            <a:ext cx="2068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KZ" pitchFamily="34" charset="0"/>
                <a:ea typeface="Arial KZ" pitchFamily="34" charset="0"/>
                <a:cs typeface="Arial" pitchFamily="34" charset="0"/>
              </a:rPr>
              <a:t>Спасибо, что воспользовались нашей услугой!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KZ" pitchFamily="34" charset="0"/>
              <a:ea typeface="Arial KZ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77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732647" y="1412776"/>
            <a:ext cx="8554261" cy="2575465"/>
            <a:chOff x="732647" y="1196752"/>
            <a:chExt cx="8554261" cy="2575465"/>
          </a:xfrm>
        </p:grpSpPr>
        <p:sp>
          <p:nvSpPr>
            <p:cNvPr id="2" name="TextBox 1"/>
            <p:cNvSpPr txBox="1"/>
            <p:nvPr/>
          </p:nvSpPr>
          <p:spPr>
            <a:xfrm>
              <a:off x="1039618" y="1277733"/>
              <a:ext cx="8247290" cy="30777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0">
              <a:scrgbClr r="0" g="0" b="0"/>
            </a:lnRef>
            <a:fillRef idx="1003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algn="just"/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Для оказания Услуги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необходимо: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899552" y="1196752"/>
              <a:ext cx="7920920" cy="2575465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84713" y="2658748"/>
              <a:ext cx="6691743" cy="954107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rgbClr r="0" g="0" b="0"/>
            </a:lnRef>
            <a:fillRef idx="1003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lvl="0" algn="just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подтверждение из Государственной базы данных «Физические лица» (далее – ГБД ФЛ) наличия у вкладчика (получателя) действующего документа, удостоверяющего личность, соответствия фамилии, имени, даты рождения, ИИН вкладчика (получателя)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данным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в базе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данных АО «ЕНПФ»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984712" y="1941167"/>
              <a:ext cx="6691744" cy="307777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rgbClr r="0" g="0" b="0"/>
            </a:lnRef>
            <a:fillRef idx="1003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algn="just"/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наличие актуального ключа ЭЦП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4" name="Группа 93"/>
            <p:cNvGrpSpPr/>
            <p:nvPr/>
          </p:nvGrpSpPr>
          <p:grpSpPr>
            <a:xfrm>
              <a:off x="732647" y="1700808"/>
              <a:ext cx="1440000" cy="894380"/>
              <a:chOff x="214282" y="4463446"/>
              <a:chExt cx="1440000" cy="894380"/>
            </a:xfrm>
          </p:grpSpPr>
          <p:pic>
            <p:nvPicPr>
              <p:cNvPr id="95" name="Рисунок 94" descr="001.png"/>
              <p:cNvPicPr preferRelativeResize="0">
                <a:picLocks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14282" y="5177826"/>
                <a:ext cx="1440000" cy="180000"/>
              </a:xfrm>
              <a:prstGeom prst="rect">
                <a:avLst/>
              </a:prstGeom>
            </p:spPr>
          </p:pic>
          <p:sp>
            <p:nvSpPr>
              <p:cNvPr id="96" name="Овал 95"/>
              <p:cNvSpPr/>
              <p:nvPr/>
            </p:nvSpPr>
            <p:spPr>
              <a:xfrm>
                <a:off x="607709" y="4496873"/>
                <a:ext cx="653147" cy="653147"/>
              </a:xfrm>
              <a:prstGeom prst="ellipse">
                <a:avLst/>
              </a:prstGeom>
              <a:solidFill>
                <a:srgbClr val="0083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" name="Овал 96"/>
              <p:cNvSpPr>
                <a:spLocks noChangeAspect="1"/>
              </p:cNvSpPr>
              <p:nvPr/>
            </p:nvSpPr>
            <p:spPr>
              <a:xfrm>
                <a:off x="574282" y="4463446"/>
                <a:ext cx="720000" cy="720000"/>
              </a:xfrm>
              <a:prstGeom prst="ellipse">
                <a:avLst/>
              </a:prstGeom>
              <a:noFill/>
              <a:ln cap="rnd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8" name="Группа 40"/>
              <p:cNvGrpSpPr/>
              <p:nvPr/>
            </p:nvGrpSpPr>
            <p:grpSpPr>
              <a:xfrm>
                <a:off x="714348" y="4676229"/>
                <a:ext cx="428628" cy="358721"/>
                <a:chOff x="3417891" y="2165353"/>
                <a:chExt cx="3854449" cy="3225802"/>
              </a:xfrm>
              <a:solidFill>
                <a:schemeClr val="bg1"/>
              </a:solidFill>
            </p:grpSpPr>
            <p:sp>
              <p:nvSpPr>
                <p:cNvPr id="99" name="Freeform 5"/>
                <p:cNvSpPr>
                  <a:spLocks noEditPoints="1"/>
                </p:cNvSpPr>
                <p:nvPr/>
              </p:nvSpPr>
              <p:spPr bwMode="auto">
                <a:xfrm>
                  <a:off x="4608513" y="2524125"/>
                  <a:ext cx="990600" cy="1165225"/>
                </a:xfrm>
                <a:custGeom>
                  <a:avLst/>
                  <a:gdLst/>
                  <a:ahLst/>
                  <a:cxnLst>
                    <a:cxn ang="0">
                      <a:pos x="592" y="734"/>
                    </a:cxn>
                    <a:cxn ang="0">
                      <a:pos x="618" y="716"/>
                    </a:cxn>
                    <a:cxn ang="0">
                      <a:pos x="624" y="636"/>
                    </a:cxn>
                    <a:cxn ang="0">
                      <a:pos x="616" y="572"/>
                    </a:cxn>
                    <a:cxn ang="0">
                      <a:pos x="588" y="516"/>
                    </a:cxn>
                    <a:cxn ang="0">
                      <a:pos x="546" y="470"/>
                    </a:cxn>
                    <a:cxn ang="0">
                      <a:pos x="482" y="434"/>
                    </a:cxn>
                    <a:cxn ang="0">
                      <a:pos x="520" y="390"/>
                    </a:cxn>
                    <a:cxn ang="0">
                      <a:pos x="558" y="302"/>
                    </a:cxn>
                    <a:cxn ang="0">
                      <a:pos x="560" y="226"/>
                    </a:cxn>
                    <a:cxn ang="0">
                      <a:pos x="532" y="132"/>
                    </a:cxn>
                    <a:cxn ang="0">
                      <a:pos x="488" y="74"/>
                    </a:cxn>
                    <a:cxn ang="0">
                      <a:pos x="410" y="20"/>
                    </a:cxn>
                    <a:cxn ang="0">
                      <a:pos x="312" y="0"/>
                    </a:cxn>
                    <a:cxn ang="0">
                      <a:pos x="238" y="12"/>
                    </a:cxn>
                    <a:cxn ang="0">
                      <a:pos x="152" y="58"/>
                    </a:cxn>
                    <a:cxn ang="0">
                      <a:pos x="104" y="110"/>
                    </a:cxn>
                    <a:cxn ang="0">
                      <a:pos x="66" y="200"/>
                    </a:cxn>
                    <a:cxn ang="0">
                      <a:pos x="62" y="276"/>
                    </a:cxn>
                    <a:cxn ang="0">
                      <a:pos x="92" y="370"/>
                    </a:cxn>
                    <a:cxn ang="0">
                      <a:pos x="142" y="434"/>
                    </a:cxn>
                    <a:cxn ang="0">
                      <a:pos x="80" y="468"/>
                    </a:cxn>
                    <a:cxn ang="0">
                      <a:pos x="36" y="516"/>
                    </a:cxn>
                    <a:cxn ang="0">
                      <a:pos x="8" y="572"/>
                    </a:cxn>
                    <a:cxn ang="0">
                      <a:pos x="0" y="694"/>
                    </a:cxn>
                    <a:cxn ang="0">
                      <a:pos x="6" y="716"/>
                    </a:cxn>
                    <a:cxn ang="0">
                      <a:pos x="30" y="734"/>
                    </a:cxn>
                    <a:cxn ang="0">
                      <a:pos x="192" y="130"/>
                    </a:cxn>
                    <a:cxn ang="0">
                      <a:pos x="246" y="94"/>
                    </a:cxn>
                    <a:cxn ang="0">
                      <a:pos x="312" y="80"/>
                    </a:cxn>
                    <a:cxn ang="0">
                      <a:pos x="362" y="88"/>
                    </a:cxn>
                    <a:cxn ang="0">
                      <a:pos x="420" y="118"/>
                    </a:cxn>
                    <a:cxn ang="0">
                      <a:pos x="454" y="156"/>
                    </a:cxn>
                    <a:cxn ang="0">
                      <a:pos x="480" y="216"/>
                    </a:cxn>
                    <a:cxn ang="0">
                      <a:pos x="482" y="268"/>
                    </a:cxn>
                    <a:cxn ang="0">
                      <a:pos x="462" y="332"/>
                    </a:cxn>
                    <a:cxn ang="0">
                      <a:pos x="432" y="370"/>
                    </a:cxn>
                    <a:cxn ang="0">
                      <a:pos x="380" y="408"/>
                    </a:cxn>
                    <a:cxn ang="0">
                      <a:pos x="314" y="420"/>
                    </a:cxn>
                    <a:cxn ang="0">
                      <a:pos x="276" y="418"/>
                    </a:cxn>
                    <a:cxn ang="0">
                      <a:pos x="216" y="392"/>
                    </a:cxn>
                    <a:cxn ang="0">
                      <a:pos x="180" y="358"/>
                    </a:cxn>
                    <a:cxn ang="0">
                      <a:pos x="150" y="302"/>
                    </a:cxn>
                    <a:cxn ang="0">
                      <a:pos x="142" y="250"/>
                    </a:cxn>
                    <a:cxn ang="0">
                      <a:pos x="154" y="184"/>
                    </a:cxn>
                    <a:cxn ang="0">
                      <a:pos x="192" y="130"/>
                    </a:cxn>
                    <a:cxn ang="0">
                      <a:pos x="80" y="622"/>
                    </a:cxn>
                    <a:cxn ang="0">
                      <a:pos x="94" y="572"/>
                    </a:cxn>
                    <a:cxn ang="0">
                      <a:pos x="118" y="540"/>
                    </a:cxn>
                    <a:cxn ang="0">
                      <a:pos x="162" y="512"/>
                    </a:cxn>
                    <a:cxn ang="0">
                      <a:pos x="214" y="500"/>
                    </a:cxn>
                    <a:cxn ang="0">
                      <a:pos x="436" y="504"/>
                    </a:cxn>
                    <a:cxn ang="0">
                      <a:pos x="474" y="516"/>
                    </a:cxn>
                    <a:cxn ang="0">
                      <a:pos x="506" y="540"/>
                    </a:cxn>
                    <a:cxn ang="0">
                      <a:pos x="534" y="584"/>
                    </a:cxn>
                    <a:cxn ang="0">
                      <a:pos x="544" y="622"/>
                    </a:cxn>
                    <a:cxn ang="0">
                      <a:pos x="78" y="636"/>
                    </a:cxn>
                  </a:cxnLst>
                  <a:rect l="0" t="0" r="r" b="b"/>
                  <a:pathLst>
                    <a:path w="624" h="734">
                      <a:moveTo>
                        <a:pt x="40" y="734"/>
                      </a:moveTo>
                      <a:lnTo>
                        <a:pt x="584" y="734"/>
                      </a:lnTo>
                      <a:lnTo>
                        <a:pt x="584" y="734"/>
                      </a:lnTo>
                      <a:lnTo>
                        <a:pt x="592" y="734"/>
                      </a:lnTo>
                      <a:lnTo>
                        <a:pt x="600" y="730"/>
                      </a:lnTo>
                      <a:lnTo>
                        <a:pt x="606" y="728"/>
                      </a:lnTo>
                      <a:lnTo>
                        <a:pt x="612" y="722"/>
                      </a:lnTo>
                      <a:lnTo>
                        <a:pt x="618" y="716"/>
                      </a:lnTo>
                      <a:lnTo>
                        <a:pt x="622" y="710"/>
                      </a:lnTo>
                      <a:lnTo>
                        <a:pt x="624" y="702"/>
                      </a:lnTo>
                      <a:lnTo>
                        <a:pt x="624" y="694"/>
                      </a:lnTo>
                      <a:lnTo>
                        <a:pt x="624" y="636"/>
                      </a:lnTo>
                      <a:lnTo>
                        <a:pt x="624" y="636"/>
                      </a:lnTo>
                      <a:lnTo>
                        <a:pt x="624" y="614"/>
                      </a:lnTo>
                      <a:lnTo>
                        <a:pt x="620" y="594"/>
                      </a:lnTo>
                      <a:lnTo>
                        <a:pt x="616" y="572"/>
                      </a:lnTo>
                      <a:lnTo>
                        <a:pt x="608" y="554"/>
                      </a:lnTo>
                      <a:lnTo>
                        <a:pt x="608" y="554"/>
                      </a:lnTo>
                      <a:lnTo>
                        <a:pt x="600" y="534"/>
                      </a:lnTo>
                      <a:lnTo>
                        <a:pt x="588" y="516"/>
                      </a:lnTo>
                      <a:lnTo>
                        <a:pt x="576" y="500"/>
                      </a:lnTo>
                      <a:lnTo>
                        <a:pt x="562" y="484"/>
                      </a:lnTo>
                      <a:lnTo>
                        <a:pt x="562" y="484"/>
                      </a:lnTo>
                      <a:lnTo>
                        <a:pt x="546" y="470"/>
                      </a:lnTo>
                      <a:lnTo>
                        <a:pt x="530" y="458"/>
                      </a:lnTo>
                      <a:lnTo>
                        <a:pt x="512" y="446"/>
                      </a:lnTo>
                      <a:lnTo>
                        <a:pt x="492" y="438"/>
                      </a:lnTo>
                      <a:lnTo>
                        <a:pt x="482" y="434"/>
                      </a:lnTo>
                      <a:lnTo>
                        <a:pt x="488" y="428"/>
                      </a:lnTo>
                      <a:lnTo>
                        <a:pt x="488" y="428"/>
                      </a:lnTo>
                      <a:lnTo>
                        <a:pt x="504" y="410"/>
                      </a:lnTo>
                      <a:lnTo>
                        <a:pt x="520" y="390"/>
                      </a:lnTo>
                      <a:lnTo>
                        <a:pt x="532" y="370"/>
                      </a:lnTo>
                      <a:lnTo>
                        <a:pt x="542" y="348"/>
                      </a:lnTo>
                      <a:lnTo>
                        <a:pt x="550" y="324"/>
                      </a:lnTo>
                      <a:lnTo>
                        <a:pt x="558" y="302"/>
                      </a:lnTo>
                      <a:lnTo>
                        <a:pt x="560" y="276"/>
                      </a:lnTo>
                      <a:lnTo>
                        <a:pt x="562" y="250"/>
                      </a:lnTo>
                      <a:lnTo>
                        <a:pt x="562" y="250"/>
                      </a:lnTo>
                      <a:lnTo>
                        <a:pt x="560" y="226"/>
                      </a:lnTo>
                      <a:lnTo>
                        <a:pt x="558" y="200"/>
                      </a:lnTo>
                      <a:lnTo>
                        <a:pt x="550" y="176"/>
                      </a:lnTo>
                      <a:lnTo>
                        <a:pt x="542" y="154"/>
                      </a:lnTo>
                      <a:lnTo>
                        <a:pt x="532" y="132"/>
                      </a:lnTo>
                      <a:lnTo>
                        <a:pt x="520" y="110"/>
                      </a:lnTo>
                      <a:lnTo>
                        <a:pt x="504" y="92"/>
                      </a:lnTo>
                      <a:lnTo>
                        <a:pt x="488" y="74"/>
                      </a:lnTo>
                      <a:lnTo>
                        <a:pt x="488" y="74"/>
                      </a:lnTo>
                      <a:lnTo>
                        <a:pt x="470" y="58"/>
                      </a:lnTo>
                      <a:lnTo>
                        <a:pt x="452" y="44"/>
                      </a:lnTo>
                      <a:lnTo>
                        <a:pt x="432" y="30"/>
                      </a:lnTo>
                      <a:lnTo>
                        <a:pt x="410" y="20"/>
                      </a:lnTo>
                      <a:lnTo>
                        <a:pt x="386" y="12"/>
                      </a:lnTo>
                      <a:lnTo>
                        <a:pt x="362" y="6"/>
                      </a:lnTo>
                      <a:lnTo>
                        <a:pt x="338" y="2"/>
                      </a:lnTo>
                      <a:lnTo>
                        <a:pt x="312" y="0"/>
                      </a:lnTo>
                      <a:lnTo>
                        <a:pt x="312" y="0"/>
                      </a:lnTo>
                      <a:lnTo>
                        <a:pt x="286" y="2"/>
                      </a:lnTo>
                      <a:lnTo>
                        <a:pt x="262" y="6"/>
                      </a:lnTo>
                      <a:lnTo>
                        <a:pt x="238" y="12"/>
                      </a:lnTo>
                      <a:lnTo>
                        <a:pt x="214" y="20"/>
                      </a:lnTo>
                      <a:lnTo>
                        <a:pt x="192" y="30"/>
                      </a:lnTo>
                      <a:lnTo>
                        <a:pt x="172" y="44"/>
                      </a:lnTo>
                      <a:lnTo>
                        <a:pt x="152" y="58"/>
                      </a:lnTo>
                      <a:lnTo>
                        <a:pt x="134" y="74"/>
                      </a:lnTo>
                      <a:lnTo>
                        <a:pt x="134" y="74"/>
                      </a:lnTo>
                      <a:lnTo>
                        <a:pt x="118" y="92"/>
                      </a:lnTo>
                      <a:lnTo>
                        <a:pt x="104" y="110"/>
                      </a:lnTo>
                      <a:lnTo>
                        <a:pt x="92" y="132"/>
                      </a:lnTo>
                      <a:lnTo>
                        <a:pt x="80" y="154"/>
                      </a:lnTo>
                      <a:lnTo>
                        <a:pt x="72" y="176"/>
                      </a:lnTo>
                      <a:lnTo>
                        <a:pt x="66" y="200"/>
                      </a:lnTo>
                      <a:lnTo>
                        <a:pt x="62" y="226"/>
                      </a:lnTo>
                      <a:lnTo>
                        <a:pt x="62" y="250"/>
                      </a:lnTo>
                      <a:lnTo>
                        <a:pt x="62" y="250"/>
                      </a:lnTo>
                      <a:lnTo>
                        <a:pt x="62" y="276"/>
                      </a:lnTo>
                      <a:lnTo>
                        <a:pt x="66" y="302"/>
                      </a:lnTo>
                      <a:lnTo>
                        <a:pt x="72" y="324"/>
                      </a:lnTo>
                      <a:lnTo>
                        <a:pt x="80" y="348"/>
                      </a:lnTo>
                      <a:lnTo>
                        <a:pt x="92" y="370"/>
                      </a:lnTo>
                      <a:lnTo>
                        <a:pt x="104" y="390"/>
                      </a:lnTo>
                      <a:lnTo>
                        <a:pt x="118" y="410"/>
                      </a:lnTo>
                      <a:lnTo>
                        <a:pt x="134" y="428"/>
                      </a:lnTo>
                      <a:lnTo>
                        <a:pt x="142" y="434"/>
                      </a:lnTo>
                      <a:lnTo>
                        <a:pt x="142" y="434"/>
                      </a:lnTo>
                      <a:lnTo>
                        <a:pt x="120" y="442"/>
                      </a:lnTo>
                      <a:lnTo>
                        <a:pt x="98" y="454"/>
                      </a:lnTo>
                      <a:lnTo>
                        <a:pt x="80" y="468"/>
                      </a:lnTo>
                      <a:lnTo>
                        <a:pt x="62" y="484"/>
                      </a:lnTo>
                      <a:lnTo>
                        <a:pt x="62" y="484"/>
                      </a:lnTo>
                      <a:lnTo>
                        <a:pt x="48" y="500"/>
                      </a:lnTo>
                      <a:lnTo>
                        <a:pt x="36" y="516"/>
                      </a:lnTo>
                      <a:lnTo>
                        <a:pt x="24" y="534"/>
                      </a:lnTo>
                      <a:lnTo>
                        <a:pt x="16" y="554"/>
                      </a:lnTo>
                      <a:lnTo>
                        <a:pt x="16" y="554"/>
                      </a:lnTo>
                      <a:lnTo>
                        <a:pt x="8" y="572"/>
                      </a:lnTo>
                      <a:lnTo>
                        <a:pt x="4" y="592"/>
                      </a:lnTo>
                      <a:lnTo>
                        <a:pt x="0" y="614"/>
                      </a:lnTo>
                      <a:lnTo>
                        <a:pt x="0" y="636"/>
                      </a:lnTo>
                      <a:lnTo>
                        <a:pt x="0" y="694"/>
                      </a:lnTo>
                      <a:lnTo>
                        <a:pt x="0" y="694"/>
                      </a:lnTo>
                      <a:lnTo>
                        <a:pt x="0" y="702"/>
                      </a:lnTo>
                      <a:lnTo>
                        <a:pt x="2" y="710"/>
                      </a:lnTo>
                      <a:lnTo>
                        <a:pt x="6" y="716"/>
                      </a:lnTo>
                      <a:lnTo>
                        <a:pt x="10" y="722"/>
                      </a:lnTo>
                      <a:lnTo>
                        <a:pt x="16" y="728"/>
                      </a:lnTo>
                      <a:lnTo>
                        <a:pt x="24" y="730"/>
                      </a:lnTo>
                      <a:lnTo>
                        <a:pt x="30" y="734"/>
                      </a:lnTo>
                      <a:lnTo>
                        <a:pt x="40" y="734"/>
                      </a:lnTo>
                      <a:lnTo>
                        <a:pt x="40" y="734"/>
                      </a:lnTo>
                      <a:close/>
                      <a:moveTo>
                        <a:pt x="192" y="130"/>
                      </a:moveTo>
                      <a:lnTo>
                        <a:pt x="192" y="130"/>
                      </a:lnTo>
                      <a:lnTo>
                        <a:pt x="204" y="118"/>
                      </a:lnTo>
                      <a:lnTo>
                        <a:pt x="216" y="110"/>
                      </a:lnTo>
                      <a:lnTo>
                        <a:pt x="230" y="100"/>
                      </a:lnTo>
                      <a:lnTo>
                        <a:pt x="246" y="94"/>
                      </a:lnTo>
                      <a:lnTo>
                        <a:pt x="262" y="88"/>
                      </a:lnTo>
                      <a:lnTo>
                        <a:pt x="278" y="84"/>
                      </a:lnTo>
                      <a:lnTo>
                        <a:pt x="294" y="80"/>
                      </a:lnTo>
                      <a:lnTo>
                        <a:pt x="312" y="80"/>
                      </a:lnTo>
                      <a:lnTo>
                        <a:pt x="312" y="80"/>
                      </a:lnTo>
                      <a:lnTo>
                        <a:pt x="330" y="80"/>
                      </a:lnTo>
                      <a:lnTo>
                        <a:pt x="346" y="84"/>
                      </a:lnTo>
                      <a:lnTo>
                        <a:pt x="362" y="88"/>
                      </a:lnTo>
                      <a:lnTo>
                        <a:pt x="378" y="94"/>
                      </a:lnTo>
                      <a:lnTo>
                        <a:pt x="394" y="100"/>
                      </a:lnTo>
                      <a:lnTo>
                        <a:pt x="408" y="110"/>
                      </a:lnTo>
                      <a:lnTo>
                        <a:pt x="420" y="118"/>
                      </a:lnTo>
                      <a:lnTo>
                        <a:pt x="432" y="130"/>
                      </a:lnTo>
                      <a:lnTo>
                        <a:pt x="432" y="130"/>
                      </a:lnTo>
                      <a:lnTo>
                        <a:pt x="444" y="142"/>
                      </a:lnTo>
                      <a:lnTo>
                        <a:pt x="454" y="156"/>
                      </a:lnTo>
                      <a:lnTo>
                        <a:pt x="462" y="170"/>
                      </a:lnTo>
                      <a:lnTo>
                        <a:pt x="470" y="184"/>
                      </a:lnTo>
                      <a:lnTo>
                        <a:pt x="474" y="200"/>
                      </a:lnTo>
                      <a:lnTo>
                        <a:pt x="480" y="216"/>
                      </a:lnTo>
                      <a:lnTo>
                        <a:pt x="482" y="234"/>
                      </a:lnTo>
                      <a:lnTo>
                        <a:pt x="482" y="250"/>
                      </a:lnTo>
                      <a:lnTo>
                        <a:pt x="482" y="250"/>
                      </a:lnTo>
                      <a:lnTo>
                        <a:pt x="482" y="268"/>
                      </a:lnTo>
                      <a:lnTo>
                        <a:pt x="480" y="284"/>
                      </a:lnTo>
                      <a:lnTo>
                        <a:pt x="474" y="302"/>
                      </a:lnTo>
                      <a:lnTo>
                        <a:pt x="470" y="316"/>
                      </a:lnTo>
                      <a:lnTo>
                        <a:pt x="462" y="332"/>
                      </a:lnTo>
                      <a:lnTo>
                        <a:pt x="454" y="346"/>
                      </a:lnTo>
                      <a:lnTo>
                        <a:pt x="444" y="358"/>
                      </a:lnTo>
                      <a:lnTo>
                        <a:pt x="432" y="370"/>
                      </a:lnTo>
                      <a:lnTo>
                        <a:pt x="432" y="370"/>
                      </a:lnTo>
                      <a:lnTo>
                        <a:pt x="420" y="382"/>
                      </a:lnTo>
                      <a:lnTo>
                        <a:pt x="408" y="392"/>
                      </a:lnTo>
                      <a:lnTo>
                        <a:pt x="394" y="400"/>
                      </a:lnTo>
                      <a:lnTo>
                        <a:pt x="380" y="408"/>
                      </a:lnTo>
                      <a:lnTo>
                        <a:pt x="364" y="412"/>
                      </a:lnTo>
                      <a:lnTo>
                        <a:pt x="348" y="418"/>
                      </a:lnTo>
                      <a:lnTo>
                        <a:pt x="332" y="420"/>
                      </a:lnTo>
                      <a:lnTo>
                        <a:pt x="314" y="420"/>
                      </a:lnTo>
                      <a:lnTo>
                        <a:pt x="310" y="420"/>
                      </a:lnTo>
                      <a:lnTo>
                        <a:pt x="310" y="420"/>
                      </a:lnTo>
                      <a:lnTo>
                        <a:pt x="292" y="420"/>
                      </a:lnTo>
                      <a:lnTo>
                        <a:pt x="276" y="418"/>
                      </a:lnTo>
                      <a:lnTo>
                        <a:pt x="260" y="412"/>
                      </a:lnTo>
                      <a:lnTo>
                        <a:pt x="244" y="408"/>
                      </a:lnTo>
                      <a:lnTo>
                        <a:pt x="230" y="400"/>
                      </a:lnTo>
                      <a:lnTo>
                        <a:pt x="216" y="392"/>
                      </a:lnTo>
                      <a:lnTo>
                        <a:pt x="204" y="382"/>
                      </a:lnTo>
                      <a:lnTo>
                        <a:pt x="192" y="370"/>
                      </a:lnTo>
                      <a:lnTo>
                        <a:pt x="192" y="370"/>
                      </a:lnTo>
                      <a:lnTo>
                        <a:pt x="180" y="358"/>
                      </a:lnTo>
                      <a:lnTo>
                        <a:pt x="170" y="346"/>
                      </a:lnTo>
                      <a:lnTo>
                        <a:pt x="162" y="332"/>
                      </a:lnTo>
                      <a:lnTo>
                        <a:pt x="154" y="316"/>
                      </a:lnTo>
                      <a:lnTo>
                        <a:pt x="150" y="302"/>
                      </a:lnTo>
                      <a:lnTo>
                        <a:pt x="144" y="284"/>
                      </a:lnTo>
                      <a:lnTo>
                        <a:pt x="142" y="268"/>
                      </a:lnTo>
                      <a:lnTo>
                        <a:pt x="142" y="250"/>
                      </a:lnTo>
                      <a:lnTo>
                        <a:pt x="142" y="250"/>
                      </a:lnTo>
                      <a:lnTo>
                        <a:pt x="142" y="234"/>
                      </a:lnTo>
                      <a:lnTo>
                        <a:pt x="144" y="216"/>
                      </a:lnTo>
                      <a:lnTo>
                        <a:pt x="150" y="200"/>
                      </a:lnTo>
                      <a:lnTo>
                        <a:pt x="154" y="184"/>
                      </a:lnTo>
                      <a:lnTo>
                        <a:pt x="162" y="170"/>
                      </a:lnTo>
                      <a:lnTo>
                        <a:pt x="170" y="156"/>
                      </a:lnTo>
                      <a:lnTo>
                        <a:pt x="180" y="142"/>
                      </a:lnTo>
                      <a:lnTo>
                        <a:pt x="192" y="130"/>
                      </a:lnTo>
                      <a:lnTo>
                        <a:pt x="192" y="130"/>
                      </a:lnTo>
                      <a:close/>
                      <a:moveTo>
                        <a:pt x="78" y="636"/>
                      </a:moveTo>
                      <a:lnTo>
                        <a:pt x="78" y="636"/>
                      </a:lnTo>
                      <a:lnTo>
                        <a:pt x="80" y="622"/>
                      </a:lnTo>
                      <a:lnTo>
                        <a:pt x="82" y="608"/>
                      </a:lnTo>
                      <a:lnTo>
                        <a:pt x="90" y="584"/>
                      </a:lnTo>
                      <a:lnTo>
                        <a:pt x="90" y="584"/>
                      </a:lnTo>
                      <a:lnTo>
                        <a:pt x="94" y="572"/>
                      </a:lnTo>
                      <a:lnTo>
                        <a:pt x="102" y="560"/>
                      </a:lnTo>
                      <a:lnTo>
                        <a:pt x="110" y="55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128" y="532"/>
                      </a:lnTo>
                      <a:lnTo>
                        <a:pt x="138" y="524"/>
                      </a:lnTo>
                      <a:lnTo>
                        <a:pt x="150" y="518"/>
                      </a:lnTo>
                      <a:lnTo>
                        <a:pt x="162" y="512"/>
                      </a:lnTo>
                      <a:lnTo>
                        <a:pt x="174" y="508"/>
                      </a:lnTo>
                      <a:lnTo>
                        <a:pt x="186" y="504"/>
                      </a:lnTo>
                      <a:lnTo>
                        <a:pt x="200" y="502"/>
                      </a:lnTo>
                      <a:lnTo>
                        <a:pt x="214" y="500"/>
                      </a:lnTo>
                      <a:lnTo>
                        <a:pt x="410" y="500"/>
                      </a:lnTo>
                      <a:lnTo>
                        <a:pt x="410" y="500"/>
                      </a:lnTo>
                      <a:lnTo>
                        <a:pt x="424" y="502"/>
                      </a:lnTo>
                      <a:lnTo>
                        <a:pt x="436" y="504"/>
                      </a:lnTo>
                      <a:lnTo>
                        <a:pt x="450" y="506"/>
                      </a:lnTo>
                      <a:lnTo>
                        <a:pt x="462" y="512"/>
                      </a:lnTo>
                      <a:lnTo>
                        <a:pt x="462" y="512"/>
                      </a:lnTo>
                      <a:lnTo>
                        <a:pt x="474" y="516"/>
                      </a:lnTo>
                      <a:lnTo>
                        <a:pt x="484" y="524"/>
                      </a:lnTo>
                      <a:lnTo>
                        <a:pt x="496" y="532"/>
                      </a:lnTo>
                      <a:lnTo>
                        <a:pt x="506" y="540"/>
                      </a:lnTo>
                      <a:lnTo>
                        <a:pt x="506" y="540"/>
                      </a:lnTo>
                      <a:lnTo>
                        <a:pt x="514" y="550"/>
                      </a:lnTo>
                      <a:lnTo>
                        <a:pt x="522" y="560"/>
                      </a:lnTo>
                      <a:lnTo>
                        <a:pt x="528" y="572"/>
                      </a:lnTo>
                      <a:lnTo>
                        <a:pt x="534" y="584"/>
                      </a:lnTo>
                      <a:lnTo>
                        <a:pt x="534" y="584"/>
                      </a:lnTo>
                      <a:lnTo>
                        <a:pt x="538" y="596"/>
                      </a:lnTo>
                      <a:lnTo>
                        <a:pt x="542" y="608"/>
                      </a:lnTo>
                      <a:lnTo>
                        <a:pt x="544" y="622"/>
                      </a:lnTo>
                      <a:lnTo>
                        <a:pt x="544" y="636"/>
                      </a:lnTo>
                      <a:lnTo>
                        <a:pt x="544" y="654"/>
                      </a:lnTo>
                      <a:lnTo>
                        <a:pt x="78" y="654"/>
                      </a:lnTo>
                      <a:lnTo>
                        <a:pt x="78" y="6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0" name="Freeform 6"/>
                <p:cNvSpPr>
                  <a:spLocks noEditPoints="1"/>
                </p:cNvSpPr>
                <p:nvPr/>
              </p:nvSpPr>
              <p:spPr bwMode="auto">
                <a:xfrm>
                  <a:off x="3417891" y="2165353"/>
                  <a:ext cx="3854449" cy="3225802"/>
                </a:xfrm>
                <a:custGeom>
                  <a:avLst/>
                  <a:gdLst/>
                  <a:ahLst/>
                  <a:cxnLst>
                    <a:cxn ang="0">
                      <a:pos x="1734" y="66"/>
                    </a:cxn>
                    <a:cxn ang="0">
                      <a:pos x="1694" y="6"/>
                    </a:cxn>
                    <a:cxn ang="0">
                      <a:pos x="40" y="6"/>
                    </a:cxn>
                    <a:cxn ang="0">
                      <a:pos x="0" y="66"/>
                    </a:cxn>
                    <a:cxn ang="0">
                      <a:pos x="20" y="1716"/>
                    </a:cxn>
                    <a:cxn ang="0">
                      <a:pos x="1308" y="1736"/>
                    </a:cxn>
                    <a:cxn ang="0">
                      <a:pos x="1460" y="1908"/>
                    </a:cxn>
                    <a:cxn ang="0">
                      <a:pos x="1668" y="2012"/>
                    </a:cxn>
                    <a:cxn ang="0">
                      <a:pos x="1858" y="2032"/>
                    </a:cxn>
                    <a:cxn ang="0">
                      <a:pos x="2032" y="1996"/>
                    </a:cxn>
                    <a:cxn ang="0">
                      <a:pos x="2186" y="1914"/>
                    </a:cxn>
                    <a:cxn ang="0">
                      <a:pos x="2308" y="1792"/>
                    </a:cxn>
                    <a:cxn ang="0">
                      <a:pos x="2392" y="1638"/>
                    </a:cxn>
                    <a:cxn ang="0">
                      <a:pos x="2426" y="1462"/>
                    </a:cxn>
                    <a:cxn ang="0">
                      <a:pos x="2416" y="1310"/>
                    </a:cxn>
                    <a:cxn ang="0">
                      <a:pos x="2354" y="1146"/>
                    </a:cxn>
                    <a:cxn ang="0">
                      <a:pos x="2252" y="1006"/>
                    </a:cxn>
                    <a:cxn ang="0">
                      <a:pos x="2112" y="904"/>
                    </a:cxn>
                    <a:cxn ang="0">
                      <a:pos x="1948" y="842"/>
                    </a:cxn>
                    <a:cxn ang="0">
                      <a:pos x="442" y="1602"/>
                    </a:cxn>
                    <a:cxn ang="0">
                      <a:pos x="258" y="1466"/>
                    </a:cxn>
                    <a:cxn ang="0">
                      <a:pos x="300" y="1404"/>
                    </a:cxn>
                    <a:cxn ang="0">
                      <a:pos x="270" y="1348"/>
                    </a:cxn>
                    <a:cxn ang="0">
                      <a:pos x="232" y="1114"/>
                    </a:cxn>
                    <a:cxn ang="0">
                      <a:pos x="288" y="1084"/>
                    </a:cxn>
                    <a:cxn ang="0">
                      <a:pos x="294" y="1020"/>
                    </a:cxn>
                    <a:cxn ang="0">
                      <a:pos x="232" y="980"/>
                    </a:cxn>
                    <a:cxn ang="0">
                      <a:pos x="258" y="750"/>
                    </a:cxn>
                    <a:cxn ang="0">
                      <a:pos x="300" y="690"/>
                    </a:cxn>
                    <a:cxn ang="0">
                      <a:pos x="270" y="634"/>
                    </a:cxn>
                    <a:cxn ang="0">
                      <a:pos x="232" y="398"/>
                    </a:cxn>
                    <a:cxn ang="0">
                      <a:pos x="288" y="370"/>
                    </a:cxn>
                    <a:cxn ang="0">
                      <a:pos x="294" y="306"/>
                    </a:cxn>
                    <a:cxn ang="0">
                      <a:pos x="232" y="264"/>
                    </a:cxn>
                    <a:cxn ang="0">
                      <a:pos x="522" y="134"/>
                    </a:cxn>
                    <a:cxn ang="0">
                      <a:pos x="1482" y="940"/>
                    </a:cxn>
                    <a:cxn ang="0">
                      <a:pos x="674" y="1098"/>
                    </a:cxn>
                    <a:cxn ang="0">
                      <a:pos x="1240" y="1298"/>
                    </a:cxn>
                    <a:cxn ang="0">
                      <a:pos x="1228" y="1478"/>
                    </a:cxn>
                    <a:cxn ang="0">
                      <a:pos x="1826" y="1958"/>
                    </a:cxn>
                    <a:cxn ang="0">
                      <a:pos x="1670" y="1936"/>
                    </a:cxn>
                    <a:cxn ang="0">
                      <a:pos x="1532" y="1868"/>
                    </a:cxn>
                    <a:cxn ang="0">
                      <a:pos x="1420" y="1766"/>
                    </a:cxn>
                    <a:cxn ang="0">
                      <a:pos x="1340" y="1636"/>
                    </a:cxn>
                    <a:cxn ang="0">
                      <a:pos x="1302" y="1486"/>
                    </a:cxn>
                    <a:cxn ang="0">
                      <a:pos x="1306" y="1352"/>
                    </a:cxn>
                    <a:cxn ang="0">
                      <a:pos x="1352" y="1204"/>
                    </a:cxn>
                    <a:cxn ang="0">
                      <a:pos x="1436" y="1078"/>
                    </a:cxn>
                    <a:cxn ang="0">
                      <a:pos x="1554" y="980"/>
                    </a:cxn>
                    <a:cxn ang="0">
                      <a:pos x="1694" y="922"/>
                    </a:cxn>
                    <a:cxn ang="0">
                      <a:pos x="1826" y="904"/>
                    </a:cxn>
                    <a:cxn ang="0">
                      <a:pos x="1984" y="928"/>
                    </a:cxn>
                    <a:cxn ang="0">
                      <a:pos x="2122" y="994"/>
                    </a:cxn>
                    <a:cxn ang="0">
                      <a:pos x="2234" y="1096"/>
                    </a:cxn>
                    <a:cxn ang="0">
                      <a:pos x="2312" y="1226"/>
                    </a:cxn>
                    <a:cxn ang="0">
                      <a:pos x="2350" y="1378"/>
                    </a:cxn>
                    <a:cxn ang="0">
                      <a:pos x="2348" y="1512"/>
                    </a:cxn>
                    <a:cxn ang="0">
                      <a:pos x="2302" y="1660"/>
                    </a:cxn>
                    <a:cxn ang="0">
                      <a:pos x="2216" y="1786"/>
                    </a:cxn>
                    <a:cxn ang="0">
                      <a:pos x="2100" y="1882"/>
                    </a:cxn>
                    <a:cxn ang="0">
                      <a:pos x="1958" y="1942"/>
                    </a:cxn>
                    <a:cxn ang="0">
                      <a:pos x="1826" y="1958"/>
                    </a:cxn>
                  </a:cxnLst>
                  <a:rect l="0" t="0" r="r" b="b"/>
                  <a:pathLst>
                    <a:path w="2428" h="2032">
                      <a:moveTo>
                        <a:pt x="1826" y="830"/>
                      </a:moveTo>
                      <a:lnTo>
                        <a:pt x="1826" y="830"/>
                      </a:lnTo>
                      <a:lnTo>
                        <a:pt x="1780" y="832"/>
                      </a:lnTo>
                      <a:lnTo>
                        <a:pt x="1734" y="838"/>
                      </a:lnTo>
                      <a:lnTo>
                        <a:pt x="1734" y="66"/>
                      </a:lnTo>
                      <a:lnTo>
                        <a:pt x="1734" y="66"/>
                      </a:lnTo>
                      <a:lnTo>
                        <a:pt x="1734" y="54"/>
                      </a:lnTo>
                      <a:lnTo>
                        <a:pt x="1730" y="40"/>
                      </a:lnTo>
                      <a:lnTo>
                        <a:pt x="1724" y="30"/>
                      </a:lnTo>
                      <a:lnTo>
                        <a:pt x="1714" y="20"/>
                      </a:lnTo>
                      <a:lnTo>
                        <a:pt x="1706" y="12"/>
                      </a:lnTo>
                      <a:lnTo>
                        <a:pt x="1694" y="6"/>
                      </a:lnTo>
                      <a:lnTo>
                        <a:pt x="1682" y="2"/>
                      </a:lnTo>
                      <a:lnTo>
                        <a:pt x="1668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52" y="2"/>
                      </a:lnTo>
                      <a:lnTo>
                        <a:pt x="40" y="6"/>
                      </a:lnTo>
                      <a:lnTo>
                        <a:pt x="30" y="12"/>
                      </a:lnTo>
                      <a:lnTo>
                        <a:pt x="20" y="20"/>
                      </a:lnTo>
                      <a:lnTo>
                        <a:pt x="12" y="30"/>
                      </a:lnTo>
                      <a:lnTo>
                        <a:pt x="4" y="40"/>
                      </a:lnTo>
                      <a:lnTo>
                        <a:pt x="2" y="54"/>
                      </a:lnTo>
                      <a:lnTo>
                        <a:pt x="0" y="66"/>
                      </a:lnTo>
                      <a:lnTo>
                        <a:pt x="0" y="1668"/>
                      </a:lnTo>
                      <a:lnTo>
                        <a:pt x="0" y="1668"/>
                      </a:lnTo>
                      <a:lnTo>
                        <a:pt x="2" y="1682"/>
                      </a:lnTo>
                      <a:lnTo>
                        <a:pt x="4" y="1694"/>
                      </a:lnTo>
                      <a:lnTo>
                        <a:pt x="12" y="1706"/>
                      </a:lnTo>
                      <a:lnTo>
                        <a:pt x="20" y="1716"/>
                      </a:lnTo>
                      <a:lnTo>
                        <a:pt x="30" y="1724"/>
                      </a:lnTo>
                      <a:lnTo>
                        <a:pt x="40" y="1730"/>
                      </a:lnTo>
                      <a:lnTo>
                        <a:pt x="52" y="1734"/>
                      </a:lnTo>
                      <a:lnTo>
                        <a:pt x="66" y="1736"/>
                      </a:lnTo>
                      <a:lnTo>
                        <a:pt x="1308" y="1736"/>
                      </a:lnTo>
                      <a:lnTo>
                        <a:pt x="1308" y="1736"/>
                      </a:lnTo>
                      <a:lnTo>
                        <a:pt x="1328" y="1768"/>
                      </a:lnTo>
                      <a:lnTo>
                        <a:pt x="1352" y="1800"/>
                      </a:lnTo>
                      <a:lnTo>
                        <a:pt x="1376" y="1828"/>
                      </a:lnTo>
                      <a:lnTo>
                        <a:pt x="1402" y="1856"/>
                      </a:lnTo>
                      <a:lnTo>
                        <a:pt x="1430" y="1884"/>
                      </a:lnTo>
                      <a:lnTo>
                        <a:pt x="1460" y="1908"/>
                      </a:lnTo>
                      <a:lnTo>
                        <a:pt x="1490" y="1930"/>
                      </a:lnTo>
                      <a:lnTo>
                        <a:pt x="1524" y="1950"/>
                      </a:lnTo>
                      <a:lnTo>
                        <a:pt x="1558" y="1970"/>
                      </a:lnTo>
                      <a:lnTo>
                        <a:pt x="1592" y="1986"/>
                      </a:lnTo>
                      <a:lnTo>
                        <a:pt x="1630" y="2000"/>
                      </a:lnTo>
                      <a:lnTo>
                        <a:pt x="1668" y="2012"/>
                      </a:lnTo>
                      <a:lnTo>
                        <a:pt x="1706" y="2020"/>
                      </a:lnTo>
                      <a:lnTo>
                        <a:pt x="1746" y="2028"/>
                      </a:lnTo>
                      <a:lnTo>
                        <a:pt x="1786" y="2032"/>
                      </a:lnTo>
                      <a:lnTo>
                        <a:pt x="1826" y="2032"/>
                      </a:lnTo>
                      <a:lnTo>
                        <a:pt x="1826" y="2032"/>
                      </a:lnTo>
                      <a:lnTo>
                        <a:pt x="1858" y="2032"/>
                      </a:lnTo>
                      <a:lnTo>
                        <a:pt x="1888" y="2030"/>
                      </a:lnTo>
                      <a:lnTo>
                        <a:pt x="1918" y="2026"/>
                      </a:lnTo>
                      <a:lnTo>
                        <a:pt x="1948" y="2020"/>
                      </a:lnTo>
                      <a:lnTo>
                        <a:pt x="1976" y="2014"/>
                      </a:lnTo>
                      <a:lnTo>
                        <a:pt x="2006" y="2006"/>
                      </a:lnTo>
                      <a:lnTo>
                        <a:pt x="2032" y="1996"/>
                      </a:lnTo>
                      <a:lnTo>
                        <a:pt x="2060" y="1986"/>
                      </a:lnTo>
                      <a:lnTo>
                        <a:pt x="2086" y="1974"/>
                      </a:lnTo>
                      <a:lnTo>
                        <a:pt x="2112" y="1960"/>
                      </a:lnTo>
                      <a:lnTo>
                        <a:pt x="2138" y="1946"/>
                      </a:lnTo>
                      <a:lnTo>
                        <a:pt x="2162" y="1930"/>
                      </a:lnTo>
                      <a:lnTo>
                        <a:pt x="2186" y="1914"/>
                      </a:lnTo>
                      <a:lnTo>
                        <a:pt x="2208" y="1896"/>
                      </a:lnTo>
                      <a:lnTo>
                        <a:pt x="2230" y="1876"/>
                      </a:lnTo>
                      <a:lnTo>
                        <a:pt x="2252" y="1856"/>
                      </a:lnTo>
                      <a:lnTo>
                        <a:pt x="2272" y="1836"/>
                      </a:lnTo>
                      <a:lnTo>
                        <a:pt x="2290" y="1814"/>
                      </a:lnTo>
                      <a:lnTo>
                        <a:pt x="2308" y="1792"/>
                      </a:lnTo>
                      <a:lnTo>
                        <a:pt x="2324" y="1768"/>
                      </a:lnTo>
                      <a:lnTo>
                        <a:pt x="2340" y="1744"/>
                      </a:lnTo>
                      <a:lnTo>
                        <a:pt x="2354" y="1718"/>
                      </a:lnTo>
                      <a:lnTo>
                        <a:pt x="2368" y="1692"/>
                      </a:lnTo>
                      <a:lnTo>
                        <a:pt x="2380" y="1666"/>
                      </a:lnTo>
                      <a:lnTo>
                        <a:pt x="2392" y="1638"/>
                      </a:lnTo>
                      <a:lnTo>
                        <a:pt x="2400" y="1610"/>
                      </a:lnTo>
                      <a:lnTo>
                        <a:pt x="2408" y="1582"/>
                      </a:lnTo>
                      <a:lnTo>
                        <a:pt x="2416" y="1552"/>
                      </a:lnTo>
                      <a:lnTo>
                        <a:pt x="2420" y="1524"/>
                      </a:lnTo>
                      <a:lnTo>
                        <a:pt x="2424" y="1494"/>
                      </a:lnTo>
                      <a:lnTo>
                        <a:pt x="2426" y="1462"/>
                      </a:lnTo>
                      <a:lnTo>
                        <a:pt x="2428" y="1432"/>
                      </a:lnTo>
                      <a:lnTo>
                        <a:pt x="2428" y="1432"/>
                      </a:lnTo>
                      <a:lnTo>
                        <a:pt x="2426" y="1400"/>
                      </a:lnTo>
                      <a:lnTo>
                        <a:pt x="2424" y="1370"/>
                      </a:lnTo>
                      <a:lnTo>
                        <a:pt x="2420" y="1340"/>
                      </a:lnTo>
                      <a:lnTo>
                        <a:pt x="2416" y="1310"/>
                      </a:lnTo>
                      <a:lnTo>
                        <a:pt x="2408" y="1282"/>
                      </a:lnTo>
                      <a:lnTo>
                        <a:pt x="2400" y="1254"/>
                      </a:lnTo>
                      <a:lnTo>
                        <a:pt x="2392" y="1226"/>
                      </a:lnTo>
                      <a:lnTo>
                        <a:pt x="2380" y="1198"/>
                      </a:lnTo>
                      <a:lnTo>
                        <a:pt x="2368" y="1172"/>
                      </a:lnTo>
                      <a:lnTo>
                        <a:pt x="2354" y="1146"/>
                      </a:lnTo>
                      <a:lnTo>
                        <a:pt x="2340" y="1120"/>
                      </a:lnTo>
                      <a:lnTo>
                        <a:pt x="2324" y="1096"/>
                      </a:lnTo>
                      <a:lnTo>
                        <a:pt x="2308" y="1072"/>
                      </a:lnTo>
                      <a:lnTo>
                        <a:pt x="2290" y="1050"/>
                      </a:lnTo>
                      <a:lnTo>
                        <a:pt x="2272" y="1028"/>
                      </a:lnTo>
                      <a:lnTo>
                        <a:pt x="2252" y="1006"/>
                      </a:lnTo>
                      <a:lnTo>
                        <a:pt x="2230" y="986"/>
                      </a:lnTo>
                      <a:lnTo>
                        <a:pt x="2208" y="968"/>
                      </a:lnTo>
                      <a:lnTo>
                        <a:pt x="2186" y="950"/>
                      </a:lnTo>
                      <a:lnTo>
                        <a:pt x="2162" y="934"/>
                      </a:lnTo>
                      <a:lnTo>
                        <a:pt x="2138" y="918"/>
                      </a:lnTo>
                      <a:lnTo>
                        <a:pt x="2112" y="904"/>
                      </a:lnTo>
                      <a:lnTo>
                        <a:pt x="2086" y="890"/>
                      </a:lnTo>
                      <a:lnTo>
                        <a:pt x="2060" y="878"/>
                      </a:lnTo>
                      <a:lnTo>
                        <a:pt x="2032" y="868"/>
                      </a:lnTo>
                      <a:lnTo>
                        <a:pt x="2006" y="858"/>
                      </a:lnTo>
                      <a:lnTo>
                        <a:pt x="1976" y="850"/>
                      </a:lnTo>
                      <a:lnTo>
                        <a:pt x="1948" y="842"/>
                      </a:lnTo>
                      <a:lnTo>
                        <a:pt x="1918" y="838"/>
                      </a:lnTo>
                      <a:lnTo>
                        <a:pt x="1888" y="834"/>
                      </a:lnTo>
                      <a:lnTo>
                        <a:pt x="1858" y="832"/>
                      </a:lnTo>
                      <a:lnTo>
                        <a:pt x="1826" y="830"/>
                      </a:lnTo>
                      <a:lnTo>
                        <a:pt x="1826" y="830"/>
                      </a:lnTo>
                      <a:close/>
                      <a:moveTo>
                        <a:pt x="442" y="1602"/>
                      </a:moveTo>
                      <a:lnTo>
                        <a:pt x="132" y="1602"/>
                      </a:lnTo>
                      <a:lnTo>
                        <a:pt x="132" y="1470"/>
                      </a:lnTo>
                      <a:lnTo>
                        <a:pt x="232" y="1470"/>
                      </a:lnTo>
                      <a:lnTo>
                        <a:pt x="232" y="1470"/>
                      </a:lnTo>
                      <a:lnTo>
                        <a:pt x="246" y="1468"/>
                      </a:lnTo>
                      <a:lnTo>
                        <a:pt x="258" y="1466"/>
                      </a:lnTo>
                      <a:lnTo>
                        <a:pt x="270" y="1458"/>
                      </a:lnTo>
                      <a:lnTo>
                        <a:pt x="280" y="1450"/>
                      </a:lnTo>
                      <a:lnTo>
                        <a:pt x="288" y="1442"/>
                      </a:lnTo>
                      <a:lnTo>
                        <a:pt x="294" y="1430"/>
                      </a:lnTo>
                      <a:lnTo>
                        <a:pt x="298" y="1418"/>
                      </a:lnTo>
                      <a:lnTo>
                        <a:pt x="300" y="1404"/>
                      </a:lnTo>
                      <a:lnTo>
                        <a:pt x="300" y="1404"/>
                      </a:lnTo>
                      <a:lnTo>
                        <a:pt x="298" y="1390"/>
                      </a:lnTo>
                      <a:lnTo>
                        <a:pt x="294" y="1378"/>
                      </a:lnTo>
                      <a:lnTo>
                        <a:pt x="288" y="1366"/>
                      </a:lnTo>
                      <a:lnTo>
                        <a:pt x="280" y="1356"/>
                      </a:lnTo>
                      <a:lnTo>
                        <a:pt x="270" y="1348"/>
                      </a:lnTo>
                      <a:lnTo>
                        <a:pt x="258" y="1342"/>
                      </a:lnTo>
                      <a:lnTo>
                        <a:pt x="246" y="1338"/>
                      </a:lnTo>
                      <a:lnTo>
                        <a:pt x="232" y="1338"/>
                      </a:lnTo>
                      <a:lnTo>
                        <a:pt x="132" y="1338"/>
                      </a:lnTo>
                      <a:lnTo>
                        <a:pt x="132" y="1114"/>
                      </a:lnTo>
                      <a:lnTo>
                        <a:pt x="232" y="1114"/>
                      </a:lnTo>
                      <a:lnTo>
                        <a:pt x="232" y="1114"/>
                      </a:lnTo>
                      <a:lnTo>
                        <a:pt x="246" y="1112"/>
                      </a:lnTo>
                      <a:lnTo>
                        <a:pt x="258" y="1108"/>
                      </a:lnTo>
                      <a:lnTo>
                        <a:pt x="270" y="1102"/>
                      </a:lnTo>
                      <a:lnTo>
                        <a:pt x="280" y="1094"/>
                      </a:lnTo>
                      <a:lnTo>
                        <a:pt x="288" y="1084"/>
                      </a:lnTo>
                      <a:lnTo>
                        <a:pt x="294" y="1072"/>
                      </a:lnTo>
                      <a:lnTo>
                        <a:pt x="298" y="1060"/>
                      </a:lnTo>
                      <a:lnTo>
                        <a:pt x="300" y="1046"/>
                      </a:lnTo>
                      <a:lnTo>
                        <a:pt x="300" y="1046"/>
                      </a:lnTo>
                      <a:lnTo>
                        <a:pt x="298" y="1032"/>
                      </a:lnTo>
                      <a:lnTo>
                        <a:pt x="294" y="1020"/>
                      </a:lnTo>
                      <a:lnTo>
                        <a:pt x="288" y="1010"/>
                      </a:lnTo>
                      <a:lnTo>
                        <a:pt x="280" y="1000"/>
                      </a:lnTo>
                      <a:lnTo>
                        <a:pt x="270" y="990"/>
                      </a:lnTo>
                      <a:lnTo>
                        <a:pt x="258" y="984"/>
                      </a:lnTo>
                      <a:lnTo>
                        <a:pt x="246" y="980"/>
                      </a:lnTo>
                      <a:lnTo>
                        <a:pt x="232" y="980"/>
                      </a:lnTo>
                      <a:lnTo>
                        <a:pt x="132" y="980"/>
                      </a:lnTo>
                      <a:lnTo>
                        <a:pt x="132" y="756"/>
                      </a:lnTo>
                      <a:lnTo>
                        <a:pt x="232" y="756"/>
                      </a:lnTo>
                      <a:lnTo>
                        <a:pt x="232" y="756"/>
                      </a:lnTo>
                      <a:lnTo>
                        <a:pt x="246" y="754"/>
                      </a:lnTo>
                      <a:lnTo>
                        <a:pt x="258" y="750"/>
                      </a:lnTo>
                      <a:lnTo>
                        <a:pt x="270" y="744"/>
                      </a:lnTo>
                      <a:lnTo>
                        <a:pt x="280" y="736"/>
                      </a:lnTo>
                      <a:lnTo>
                        <a:pt x="288" y="726"/>
                      </a:lnTo>
                      <a:lnTo>
                        <a:pt x="294" y="716"/>
                      </a:lnTo>
                      <a:lnTo>
                        <a:pt x="298" y="702"/>
                      </a:lnTo>
                      <a:lnTo>
                        <a:pt x="300" y="690"/>
                      </a:lnTo>
                      <a:lnTo>
                        <a:pt x="300" y="690"/>
                      </a:lnTo>
                      <a:lnTo>
                        <a:pt x="298" y="676"/>
                      </a:lnTo>
                      <a:lnTo>
                        <a:pt x="294" y="664"/>
                      </a:lnTo>
                      <a:lnTo>
                        <a:pt x="288" y="652"/>
                      </a:lnTo>
                      <a:lnTo>
                        <a:pt x="280" y="642"/>
                      </a:lnTo>
                      <a:lnTo>
                        <a:pt x="270" y="634"/>
                      </a:lnTo>
                      <a:lnTo>
                        <a:pt x="258" y="628"/>
                      </a:lnTo>
                      <a:lnTo>
                        <a:pt x="246" y="624"/>
                      </a:lnTo>
                      <a:lnTo>
                        <a:pt x="232" y="622"/>
                      </a:lnTo>
                      <a:lnTo>
                        <a:pt x="132" y="622"/>
                      </a:lnTo>
                      <a:lnTo>
                        <a:pt x="132" y="398"/>
                      </a:lnTo>
                      <a:lnTo>
                        <a:pt x="232" y="398"/>
                      </a:lnTo>
                      <a:lnTo>
                        <a:pt x="232" y="398"/>
                      </a:lnTo>
                      <a:lnTo>
                        <a:pt x="246" y="398"/>
                      </a:lnTo>
                      <a:lnTo>
                        <a:pt x="258" y="394"/>
                      </a:lnTo>
                      <a:lnTo>
                        <a:pt x="270" y="388"/>
                      </a:lnTo>
                      <a:lnTo>
                        <a:pt x="280" y="378"/>
                      </a:lnTo>
                      <a:lnTo>
                        <a:pt x="288" y="370"/>
                      </a:lnTo>
                      <a:lnTo>
                        <a:pt x="294" y="358"/>
                      </a:lnTo>
                      <a:lnTo>
                        <a:pt x="298" y="346"/>
                      </a:lnTo>
                      <a:lnTo>
                        <a:pt x="300" y="332"/>
                      </a:lnTo>
                      <a:lnTo>
                        <a:pt x="300" y="332"/>
                      </a:lnTo>
                      <a:lnTo>
                        <a:pt x="298" y="318"/>
                      </a:lnTo>
                      <a:lnTo>
                        <a:pt x="294" y="306"/>
                      </a:lnTo>
                      <a:lnTo>
                        <a:pt x="288" y="294"/>
                      </a:lnTo>
                      <a:lnTo>
                        <a:pt x="280" y="284"/>
                      </a:lnTo>
                      <a:lnTo>
                        <a:pt x="270" y="276"/>
                      </a:lnTo>
                      <a:lnTo>
                        <a:pt x="258" y="270"/>
                      </a:lnTo>
                      <a:lnTo>
                        <a:pt x="246" y="266"/>
                      </a:lnTo>
                      <a:lnTo>
                        <a:pt x="232" y="264"/>
                      </a:lnTo>
                      <a:lnTo>
                        <a:pt x="132" y="264"/>
                      </a:lnTo>
                      <a:lnTo>
                        <a:pt x="132" y="134"/>
                      </a:lnTo>
                      <a:lnTo>
                        <a:pt x="442" y="134"/>
                      </a:lnTo>
                      <a:lnTo>
                        <a:pt x="442" y="1602"/>
                      </a:lnTo>
                      <a:close/>
                      <a:moveTo>
                        <a:pt x="522" y="1602"/>
                      </a:moveTo>
                      <a:lnTo>
                        <a:pt x="522" y="134"/>
                      </a:lnTo>
                      <a:lnTo>
                        <a:pt x="1602" y="134"/>
                      </a:lnTo>
                      <a:lnTo>
                        <a:pt x="1602" y="874"/>
                      </a:lnTo>
                      <a:lnTo>
                        <a:pt x="1602" y="874"/>
                      </a:lnTo>
                      <a:lnTo>
                        <a:pt x="1560" y="894"/>
                      </a:lnTo>
                      <a:lnTo>
                        <a:pt x="1520" y="914"/>
                      </a:lnTo>
                      <a:lnTo>
                        <a:pt x="1482" y="940"/>
                      </a:lnTo>
                      <a:lnTo>
                        <a:pt x="1446" y="966"/>
                      </a:lnTo>
                      <a:lnTo>
                        <a:pt x="1412" y="996"/>
                      </a:lnTo>
                      <a:lnTo>
                        <a:pt x="1382" y="1028"/>
                      </a:lnTo>
                      <a:lnTo>
                        <a:pt x="1352" y="1062"/>
                      </a:lnTo>
                      <a:lnTo>
                        <a:pt x="1326" y="1098"/>
                      </a:lnTo>
                      <a:lnTo>
                        <a:pt x="674" y="1098"/>
                      </a:lnTo>
                      <a:lnTo>
                        <a:pt x="674" y="1202"/>
                      </a:lnTo>
                      <a:lnTo>
                        <a:pt x="1272" y="1202"/>
                      </a:lnTo>
                      <a:lnTo>
                        <a:pt x="1272" y="1202"/>
                      </a:lnTo>
                      <a:lnTo>
                        <a:pt x="1260" y="1232"/>
                      </a:lnTo>
                      <a:lnTo>
                        <a:pt x="1250" y="1264"/>
                      </a:lnTo>
                      <a:lnTo>
                        <a:pt x="1240" y="1298"/>
                      </a:lnTo>
                      <a:lnTo>
                        <a:pt x="1234" y="1330"/>
                      </a:lnTo>
                      <a:lnTo>
                        <a:pt x="670" y="1330"/>
                      </a:lnTo>
                      <a:lnTo>
                        <a:pt x="670" y="1434"/>
                      </a:lnTo>
                      <a:lnTo>
                        <a:pt x="1226" y="1434"/>
                      </a:lnTo>
                      <a:lnTo>
                        <a:pt x="1226" y="1434"/>
                      </a:lnTo>
                      <a:lnTo>
                        <a:pt x="1228" y="1478"/>
                      </a:lnTo>
                      <a:lnTo>
                        <a:pt x="1232" y="1520"/>
                      </a:lnTo>
                      <a:lnTo>
                        <a:pt x="1240" y="1562"/>
                      </a:lnTo>
                      <a:lnTo>
                        <a:pt x="1250" y="1602"/>
                      </a:lnTo>
                      <a:lnTo>
                        <a:pt x="522" y="1602"/>
                      </a:lnTo>
                      <a:close/>
                      <a:moveTo>
                        <a:pt x="1826" y="1958"/>
                      </a:moveTo>
                      <a:lnTo>
                        <a:pt x="1826" y="1958"/>
                      </a:lnTo>
                      <a:lnTo>
                        <a:pt x="1800" y="1958"/>
                      </a:lnTo>
                      <a:lnTo>
                        <a:pt x="1772" y="1956"/>
                      </a:lnTo>
                      <a:lnTo>
                        <a:pt x="1746" y="1952"/>
                      </a:lnTo>
                      <a:lnTo>
                        <a:pt x="1720" y="1948"/>
                      </a:lnTo>
                      <a:lnTo>
                        <a:pt x="1694" y="1942"/>
                      </a:lnTo>
                      <a:lnTo>
                        <a:pt x="1670" y="1936"/>
                      </a:lnTo>
                      <a:lnTo>
                        <a:pt x="1646" y="1926"/>
                      </a:lnTo>
                      <a:lnTo>
                        <a:pt x="1622" y="1918"/>
                      </a:lnTo>
                      <a:lnTo>
                        <a:pt x="1598" y="1906"/>
                      </a:lnTo>
                      <a:lnTo>
                        <a:pt x="1576" y="1896"/>
                      </a:lnTo>
                      <a:lnTo>
                        <a:pt x="1554" y="1882"/>
                      </a:lnTo>
                      <a:lnTo>
                        <a:pt x="1532" y="1868"/>
                      </a:lnTo>
                      <a:lnTo>
                        <a:pt x="1512" y="1854"/>
                      </a:lnTo>
                      <a:lnTo>
                        <a:pt x="1492" y="1838"/>
                      </a:lnTo>
                      <a:lnTo>
                        <a:pt x="1472" y="1822"/>
                      </a:lnTo>
                      <a:lnTo>
                        <a:pt x="1454" y="1804"/>
                      </a:lnTo>
                      <a:lnTo>
                        <a:pt x="1436" y="1786"/>
                      </a:lnTo>
                      <a:lnTo>
                        <a:pt x="1420" y="1766"/>
                      </a:lnTo>
                      <a:lnTo>
                        <a:pt x="1404" y="1746"/>
                      </a:lnTo>
                      <a:lnTo>
                        <a:pt x="1390" y="1726"/>
                      </a:lnTo>
                      <a:lnTo>
                        <a:pt x="1376" y="1704"/>
                      </a:lnTo>
                      <a:lnTo>
                        <a:pt x="1362" y="1682"/>
                      </a:lnTo>
                      <a:lnTo>
                        <a:pt x="1352" y="1660"/>
                      </a:lnTo>
                      <a:lnTo>
                        <a:pt x="1340" y="1636"/>
                      </a:lnTo>
                      <a:lnTo>
                        <a:pt x="1332" y="1612"/>
                      </a:lnTo>
                      <a:lnTo>
                        <a:pt x="1322" y="1588"/>
                      </a:lnTo>
                      <a:lnTo>
                        <a:pt x="1316" y="1564"/>
                      </a:lnTo>
                      <a:lnTo>
                        <a:pt x="1310" y="1538"/>
                      </a:lnTo>
                      <a:lnTo>
                        <a:pt x="1306" y="1512"/>
                      </a:lnTo>
                      <a:lnTo>
                        <a:pt x="1302" y="1486"/>
                      </a:lnTo>
                      <a:lnTo>
                        <a:pt x="1300" y="1458"/>
                      </a:lnTo>
                      <a:lnTo>
                        <a:pt x="1300" y="1432"/>
                      </a:lnTo>
                      <a:lnTo>
                        <a:pt x="1300" y="1432"/>
                      </a:lnTo>
                      <a:lnTo>
                        <a:pt x="1300" y="1404"/>
                      </a:lnTo>
                      <a:lnTo>
                        <a:pt x="1302" y="1378"/>
                      </a:lnTo>
                      <a:lnTo>
                        <a:pt x="1306" y="1352"/>
                      </a:lnTo>
                      <a:lnTo>
                        <a:pt x="1310" y="1326"/>
                      </a:lnTo>
                      <a:lnTo>
                        <a:pt x="1316" y="1300"/>
                      </a:lnTo>
                      <a:lnTo>
                        <a:pt x="1322" y="1276"/>
                      </a:lnTo>
                      <a:lnTo>
                        <a:pt x="1332" y="1250"/>
                      </a:lnTo>
                      <a:lnTo>
                        <a:pt x="1340" y="1226"/>
                      </a:lnTo>
                      <a:lnTo>
                        <a:pt x="1352" y="1204"/>
                      </a:lnTo>
                      <a:lnTo>
                        <a:pt x="1362" y="1180"/>
                      </a:lnTo>
                      <a:lnTo>
                        <a:pt x="1376" y="1158"/>
                      </a:lnTo>
                      <a:lnTo>
                        <a:pt x="1390" y="1138"/>
                      </a:lnTo>
                      <a:lnTo>
                        <a:pt x="1404" y="1116"/>
                      </a:lnTo>
                      <a:lnTo>
                        <a:pt x="1420" y="1096"/>
                      </a:lnTo>
                      <a:lnTo>
                        <a:pt x="1436" y="1078"/>
                      </a:lnTo>
                      <a:lnTo>
                        <a:pt x="1454" y="1060"/>
                      </a:lnTo>
                      <a:lnTo>
                        <a:pt x="1472" y="1042"/>
                      </a:lnTo>
                      <a:lnTo>
                        <a:pt x="1492" y="1026"/>
                      </a:lnTo>
                      <a:lnTo>
                        <a:pt x="1512" y="1010"/>
                      </a:lnTo>
                      <a:lnTo>
                        <a:pt x="1532" y="994"/>
                      </a:lnTo>
                      <a:lnTo>
                        <a:pt x="1554" y="980"/>
                      </a:lnTo>
                      <a:lnTo>
                        <a:pt x="1576" y="968"/>
                      </a:lnTo>
                      <a:lnTo>
                        <a:pt x="1598" y="956"/>
                      </a:lnTo>
                      <a:lnTo>
                        <a:pt x="1622" y="946"/>
                      </a:lnTo>
                      <a:lnTo>
                        <a:pt x="1646" y="936"/>
                      </a:lnTo>
                      <a:lnTo>
                        <a:pt x="1670" y="928"/>
                      </a:lnTo>
                      <a:lnTo>
                        <a:pt x="1694" y="922"/>
                      </a:lnTo>
                      <a:lnTo>
                        <a:pt x="1720" y="916"/>
                      </a:lnTo>
                      <a:lnTo>
                        <a:pt x="1746" y="910"/>
                      </a:lnTo>
                      <a:lnTo>
                        <a:pt x="1772" y="908"/>
                      </a:lnTo>
                      <a:lnTo>
                        <a:pt x="1800" y="906"/>
                      </a:lnTo>
                      <a:lnTo>
                        <a:pt x="1826" y="904"/>
                      </a:lnTo>
                      <a:lnTo>
                        <a:pt x="1826" y="904"/>
                      </a:lnTo>
                      <a:lnTo>
                        <a:pt x="1854" y="906"/>
                      </a:lnTo>
                      <a:lnTo>
                        <a:pt x="1880" y="908"/>
                      </a:lnTo>
                      <a:lnTo>
                        <a:pt x="1906" y="910"/>
                      </a:lnTo>
                      <a:lnTo>
                        <a:pt x="1932" y="916"/>
                      </a:lnTo>
                      <a:lnTo>
                        <a:pt x="1958" y="922"/>
                      </a:lnTo>
                      <a:lnTo>
                        <a:pt x="1984" y="928"/>
                      </a:lnTo>
                      <a:lnTo>
                        <a:pt x="2008" y="936"/>
                      </a:lnTo>
                      <a:lnTo>
                        <a:pt x="2032" y="946"/>
                      </a:lnTo>
                      <a:lnTo>
                        <a:pt x="2054" y="956"/>
                      </a:lnTo>
                      <a:lnTo>
                        <a:pt x="2078" y="968"/>
                      </a:lnTo>
                      <a:lnTo>
                        <a:pt x="2100" y="980"/>
                      </a:lnTo>
                      <a:lnTo>
                        <a:pt x="2122" y="994"/>
                      </a:lnTo>
                      <a:lnTo>
                        <a:pt x="2142" y="1010"/>
                      </a:lnTo>
                      <a:lnTo>
                        <a:pt x="2162" y="1026"/>
                      </a:lnTo>
                      <a:lnTo>
                        <a:pt x="2180" y="1042"/>
                      </a:lnTo>
                      <a:lnTo>
                        <a:pt x="2200" y="1060"/>
                      </a:lnTo>
                      <a:lnTo>
                        <a:pt x="2216" y="1078"/>
                      </a:lnTo>
                      <a:lnTo>
                        <a:pt x="2234" y="1096"/>
                      </a:lnTo>
                      <a:lnTo>
                        <a:pt x="2248" y="1116"/>
                      </a:lnTo>
                      <a:lnTo>
                        <a:pt x="2264" y="1138"/>
                      </a:lnTo>
                      <a:lnTo>
                        <a:pt x="2278" y="1158"/>
                      </a:lnTo>
                      <a:lnTo>
                        <a:pt x="2290" y="1180"/>
                      </a:lnTo>
                      <a:lnTo>
                        <a:pt x="2302" y="1204"/>
                      </a:lnTo>
                      <a:lnTo>
                        <a:pt x="2312" y="1226"/>
                      </a:lnTo>
                      <a:lnTo>
                        <a:pt x="2322" y="1250"/>
                      </a:lnTo>
                      <a:lnTo>
                        <a:pt x="2330" y="1276"/>
                      </a:lnTo>
                      <a:lnTo>
                        <a:pt x="2338" y="1300"/>
                      </a:lnTo>
                      <a:lnTo>
                        <a:pt x="2342" y="1326"/>
                      </a:lnTo>
                      <a:lnTo>
                        <a:pt x="2348" y="1352"/>
                      </a:lnTo>
                      <a:lnTo>
                        <a:pt x="2350" y="1378"/>
                      </a:lnTo>
                      <a:lnTo>
                        <a:pt x="2354" y="1404"/>
                      </a:lnTo>
                      <a:lnTo>
                        <a:pt x="2354" y="1432"/>
                      </a:lnTo>
                      <a:lnTo>
                        <a:pt x="2354" y="1432"/>
                      </a:lnTo>
                      <a:lnTo>
                        <a:pt x="2354" y="1458"/>
                      </a:lnTo>
                      <a:lnTo>
                        <a:pt x="2350" y="1486"/>
                      </a:lnTo>
                      <a:lnTo>
                        <a:pt x="2348" y="1512"/>
                      </a:lnTo>
                      <a:lnTo>
                        <a:pt x="2342" y="1538"/>
                      </a:lnTo>
                      <a:lnTo>
                        <a:pt x="2338" y="1564"/>
                      </a:lnTo>
                      <a:lnTo>
                        <a:pt x="2330" y="1588"/>
                      </a:lnTo>
                      <a:lnTo>
                        <a:pt x="2322" y="1612"/>
                      </a:lnTo>
                      <a:lnTo>
                        <a:pt x="2312" y="1636"/>
                      </a:lnTo>
                      <a:lnTo>
                        <a:pt x="2302" y="1660"/>
                      </a:lnTo>
                      <a:lnTo>
                        <a:pt x="2290" y="1682"/>
                      </a:lnTo>
                      <a:lnTo>
                        <a:pt x="2278" y="1704"/>
                      </a:lnTo>
                      <a:lnTo>
                        <a:pt x="2264" y="1726"/>
                      </a:lnTo>
                      <a:lnTo>
                        <a:pt x="2248" y="1746"/>
                      </a:lnTo>
                      <a:lnTo>
                        <a:pt x="2234" y="1766"/>
                      </a:lnTo>
                      <a:lnTo>
                        <a:pt x="2216" y="1786"/>
                      </a:lnTo>
                      <a:lnTo>
                        <a:pt x="2200" y="1804"/>
                      </a:lnTo>
                      <a:lnTo>
                        <a:pt x="2180" y="1822"/>
                      </a:lnTo>
                      <a:lnTo>
                        <a:pt x="2162" y="1838"/>
                      </a:lnTo>
                      <a:lnTo>
                        <a:pt x="2142" y="1854"/>
                      </a:lnTo>
                      <a:lnTo>
                        <a:pt x="2122" y="1868"/>
                      </a:lnTo>
                      <a:lnTo>
                        <a:pt x="2100" y="1882"/>
                      </a:lnTo>
                      <a:lnTo>
                        <a:pt x="2078" y="1896"/>
                      </a:lnTo>
                      <a:lnTo>
                        <a:pt x="2054" y="1906"/>
                      </a:lnTo>
                      <a:lnTo>
                        <a:pt x="2032" y="1918"/>
                      </a:lnTo>
                      <a:lnTo>
                        <a:pt x="2008" y="1926"/>
                      </a:lnTo>
                      <a:lnTo>
                        <a:pt x="1984" y="1936"/>
                      </a:lnTo>
                      <a:lnTo>
                        <a:pt x="1958" y="1942"/>
                      </a:lnTo>
                      <a:lnTo>
                        <a:pt x="1932" y="1948"/>
                      </a:lnTo>
                      <a:lnTo>
                        <a:pt x="1906" y="1952"/>
                      </a:lnTo>
                      <a:lnTo>
                        <a:pt x="1880" y="1956"/>
                      </a:lnTo>
                      <a:lnTo>
                        <a:pt x="1854" y="1958"/>
                      </a:lnTo>
                      <a:lnTo>
                        <a:pt x="1826" y="1958"/>
                      </a:lnTo>
                      <a:lnTo>
                        <a:pt x="1826" y="195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1" name="Freeform 7"/>
                <p:cNvSpPr>
                  <a:spLocks/>
                </p:cNvSpPr>
                <p:nvPr/>
              </p:nvSpPr>
              <p:spPr bwMode="auto">
                <a:xfrm>
                  <a:off x="5786438" y="4032250"/>
                  <a:ext cx="1165225" cy="812800"/>
                </a:xfrm>
                <a:custGeom>
                  <a:avLst/>
                  <a:gdLst/>
                  <a:ahLst/>
                  <a:cxnLst>
                    <a:cxn ang="0">
                      <a:pos x="718" y="16"/>
                    </a:cxn>
                    <a:cxn ang="0">
                      <a:pos x="718" y="16"/>
                    </a:cxn>
                    <a:cxn ang="0">
                      <a:pos x="710" y="8"/>
                    </a:cxn>
                    <a:cxn ang="0">
                      <a:pos x="700" y="4"/>
                    </a:cxn>
                    <a:cxn ang="0">
                      <a:pos x="690" y="0"/>
                    </a:cxn>
                    <a:cxn ang="0">
                      <a:pos x="678" y="0"/>
                    </a:cxn>
                    <a:cxn ang="0">
                      <a:pos x="668" y="0"/>
                    </a:cxn>
                    <a:cxn ang="0">
                      <a:pos x="658" y="4"/>
                    </a:cxn>
                    <a:cxn ang="0">
                      <a:pos x="648" y="8"/>
                    </a:cxn>
                    <a:cxn ang="0">
                      <a:pos x="638" y="16"/>
                    </a:cxn>
                    <a:cxn ang="0">
                      <a:pos x="278" y="378"/>
                    </a:cxn>
                    <a:cxn ang="0">
                      <a:pos x="96" y="194"/>
                    </a:cxn>
                    <a:cxn ang="0">
                      <a:pos x="96" y="194"/>
                    </a:cxn>
                    <a:cxn ang="0">
                      <a:pos x="86" y="188"/>
                    </a:cxn>
                    <a:cxn ang="0">
                      <a:pos x="76" y="182"/>
                    </a:cxn>
                    <a:cxn ang="0">
                      <a:pos x="66" y="180"/>
                    </a:cxn>
                    <a:cxn ang="0">
                      <a:pos x="56" y="178"/>
                    </a:cxn>
                    <a:cxn ang="0">
                      <a:pos x="44" y="180"/>
                    </a:cxn>
                    <a:cxn ang="0">
                      <a:pos x="34" y="182"/>
                    </a:cxn>
                    <a:cxn ang="0">
                      <a:pos x="24" y="188"/>
                    </a:cxn>
                    <a:cxn ang="0">
                      <a:pos x="16" y="194"/>
                    </a:cxn>
                    <a:cxn ang="0">
                      <a:pos x="16" y="194"/>
                    </a:cxn>
                    <a:cxn ang="0">
                      <a:pos x="8" y="204"/>
                    </a:cxn>
                    <a:cxn ang="0">
                      <a:pos x="4" y="212"/>
                    </a:cxn>
                    <a:cxn ang="0">
                      <a:pos x="0" y="224"/>
                    </a:cxn>
                    <a:cxn ang="0">
                      <a:pos x="0" y="234"/>
                    </a:cxn>
                    <a:cxn ang="0">
                      <a:pos x="0" y="244"/>
                    </a:cxn>
                    <a:cxn ang="0">
                      <a:pos x="4" y="254"/>
                    </a:cxn>
                    <a:cxn ang="0">
                      <a:pos x="8" y="264"/>
                    </a:cxn>
                    <a:cxn ang="0">
                      <a:pos x="16" y="274"/>
                    </a:cxn>
                    <a:cxn ang="0">
                      <a:pos x="238" y="496"/>
                    </a:cxn>
                    <a:cxn ang="0">
                      <a:pos x="238" y="496"/>
                    </a:cxn>
                    <a:cxn ang="0">
                      <a:pos x="246" y="502"/>
                    </a:cxn>
                    <a:cxn ang="0">
                      <a:pos x="256" y="508"/>
                    </a:cxn>
                    <a:cxn ang="0">
                      <a:pos x="266" y="510"/>
                    </a:cxn>
                    <a:cxn ang="0">
                      <a:pos x="278" y="512"/>
                    </a:cxn>
                    <a:cxn ang="0">
                      <a:pos x="288" y="510"/>
                    </a:cxn>
                    <a:cxn ang="0">
                      <a:pos x="298" y="508"/>
                    </a:cxn>
                    <a:cxn ang="0">
                      <a:pos x="308" y="502"/>
                    </a:cxn>
                    <a:cxn ang="0">
                      <a:pos x="318" y="496"/>
                    </a:cxn>
                    <a:cxn ang="0">
                      <a:pos x="318" y="496"/>
                    </a:cxn>
                    <a:cxn ang="0">
                      <a:pos x="718" y="94"/>
                    </a:cxn>
                    <a:cxn ang="0">
                      <a:pos x="718" y="94"/>
                    </a:cxn>
                    <a:cxn ang="0">
                      <a:pos x="726" y="86"/>
                    </a:cxn>
                    <a:cxn ang="0">
                      <a:pos x="730" y="76"/>
                    </a:cxn>
                    <a:cxn ang="0">
                      <a:pos x="734" y="66"/>
                    </a:cxn>
                    <a:cxn ang="0">
                      <a:pos x="734" y="56"/>
                    </a:cxn>
                    <a:cxn ang="0">
                      <a:pos x="734" y="44"/>
                    </a:cxn>
                    <a:cxn ang="0">
                      <a:pos x="730" y="34"/>
                    </a:cxn>
                    <a:cxn ang="0">
                      <a:pos x="726" y="24"/>
                    </a:cxn>
                    <a:cxn ang="0">
                      <a:pos x="718" y="16"/>
                    </a:cxn>
                    <a:cxn ang="0">
                      <a:pos x="718" y="16"/>
                    </a:cxn>
                  </a:cxnLst>
                  <a:rect l="0" t="0" r="r" b="b"/>
                  <a:pathLst>
                    <a:path w="734" h="512">
                      <a:moveTo>
                        <a:pt x="718" y="16"/>
                      </a:moveTo>
                      <a:lnTo>
                        <a:pt x="718" y="16"/>
                      </a:lnTo>
                      <a:lnTo>
                        <a:pt x="710" y="8"/>
                      </a:lnTo>
                      <a:lnTo>
                        <a:pt x="700" y="4"/>
                      </a:lnTo>
                      <a:lnTo>
                        <a:pt x="690" y="0"/>
                      </a:lnTo>
                      <a:lnTo>
                        <a:pt x="678" y="0"/>
                      </a:lnTo>
                      <a:lnTo>
                        <a:pt x="668" y="0"/>
                      </a:lnTo>
                      <a:lnTo>
                        <a:pt x="658" y="4"/>
                      </a:lnTo>
                      <a:lnTo>
                        <a:pt x="648" y="8"/>
                      </a:lnTo>
                      <a:lnTo>
                        <a:pt x="638" y="16"/>
                      </a:lnTo>
                      <a:lnTo>
                        <a:pt x="278" y="378"/>
                      </a:lnTo>
                      <a:lnTo>
                        <a:pt x="96" y="194"/>
                      </a:lnTo>
                      <a:lnTo>
                        <a:pt x="96" y="194"/>
                      </a:lnTo>
                      <a:lnTo>
                        <a:pt x="86" y="188"/>
                      </a:lnTo>
                      <a:lnTo>
                        <a:pt x="76" y="182"/>
                      </a:lnTo>
                      <a:lnTo>
                        <a:pt x="66" y="180"/>
                      </a:lnTo>
                      <a:lnTo>
                        <a:pt x="56" y="178"/>
                      </a:lnTo>
                      <a:lnTo>
                        <a:pt x="44" y="180"/>
                      </a:lnTo>
                      <a:lnTo>
                        <a:pt x="34" y="182"/>
                      </a:lnTo>
                      <a:lnTo>
                        <a:pt x="24" y="188"/>
                      </a:lnTo>
                      <a:lnTo>
                        <a:pt x="16" y="194"/>
                      </a:lnTo>
                      <a:lnTo>
                        <a:pt x="16" y="194"/>
                      </a:lnTo>
                      <a:lnTo>
                        <a:pt x="8" y="204"/>
                      </a:lnTo>
                      <a:lnTo>
                        <a:pt x="4" y="212"/>
                      </a:lnTo>
                      <a:lnTo>
                        <a:pt x="0" y="224"/>
                      </a:lnTo>
                      <a:lnTo>
                        <a:pt x="0" y="234"/>
                      </a:lnTo>
                      <a:lnTo>
                        <a:pt x="0" y="244"/>
                      </a:lnTo>
                      <a:lnTo>
                        <a:pt x="4" y="254"/>
                      </a:lnTo>
                      <a:lnTo>
                        <a:pt x="8" y="264"/>
                      </a:lnTo>
                      <a:lnTo>
                        <a:pt x="16" y="274"/>
                      </a:lnTo>
                      <a:lnTo>
                        <a:pt x="238" y="496"/>
                      </a:lnTo>
                      <a:lnTo>
                        <a:pt x="238" y="496"/>
                      </a:lnTo>
                      <a:lnTo>
                        <a:pt x="246" y="502"/>
                      </a:lnTo>
                      <a:lnTo>
                        <a:pt x="256" y="508"/>
                      </a:lnTo>
                      <a:lnTo>
                        <a:pt x="266" y="510"/>
                      </a:lnTo>
                      <a:lnTo>
                        <a:pt x="278" y="512"/>
                      </a:lnTo>
                      <a:lnTo>
                        <a:pt x="288" y="510"/>
                      </a:lnTo>
                      <a:lnTo>
                        <a:pt x="298" y="508"/>
                      </a:lnTo>
                      <a:lnTo>
                        <a:pt x="308" y="502"/>
                      </a:lnTo>
                      <a:lnTo>
                        <a:pt x="318" y="496"/>
                      </a:lnTo>
                      <a:lnTo>
                        <a:pt x="318" y="496"/>
                      </a:lnTo>
                      <a:lnTo>
                        <a:pt x="718" y="94"/>
                      </a:lnTo>
                      <a:lnTo>
                        <a:pt x="718" y="94"/>
                      </a:lnTo>
                      <a:lnTo>
                        <a:pt x="726" y="86"/>
                      </a:lnTo>
                      <a:lnTo>
                        <a:pt x="730" y="76"/>
                      </a:lnTo>
                      <a:lnTo>
                        <a:pt x="734" y="66"/>
                      </a:lnTo>
                      <a:lnTo>
                        <a:pt x="734" y="56"/>
                      </a:lnTo>
                      <a:lnTo>
                        <a:pt x="734" y="44"/>
                      </a:lnTo>
                      <a:lnTo>
                        <a:pt x="730" y="34"/>
                      </a:lnTo>
                      <a:lnTo>
                        <a:pt x="726" y="24"/>
                      </a:lnTo>
                      <a:lnTo>
                        <a:pt x="718" y="16"/>
                      </a:lnTo>
                      <a:lnTo>
                        <a:pt x="718" y="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" name="Группа 3"/>
            <p:cNvGrpSpPr/>
            <p:nvPr/>
          </p:nvGrpSpPr>
          <p:grpSpPr>
            <a:xfrm>
              <a:off x="732647" y="2688611"/>
              <a:ext cx="1440000" cy="894380"/>
              <a:chOff x="539552" y="2291786"/>
              <a:chExt cx="1440000" cy="894380"/>
            </a:xfrm>
          </p:grpSpPr>
          <p:pic>
            <p:nvPicPr>
              <p:cNvPr id="75" name="Рисунок 74" descr="001.png"/>
              <p:cNvPicPr preferRelativeResize="0">
                <a:picLocks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39552" y="3006166"/>
                <a:ext cx="1440000" cy="180000"/>
              </a:xfrm>
              <a:prstGeom prst="rect">
                <a:avLst/>
              </a:prstGeom>
            </p:spPr>
          </p:pic>
          <p:sp>
            <p:nvSpPr>
              <p:cNvPr id="76" name="Овал 75"/>
              <p:cNvSpPr/>
              <p:nvPr/>
            </p:nvSpPr>
            <p:spPr>
              <a:xfrm>
                <a:off x="932979" y="2325213"/>
                <a:ext cx="653147" cy="653147"/>
              </a:xfrm>
              <a:prstGeom prst="ellipse">
                <a:avLst/>
              </a:prstGeom>
              <a:solidFill>
                <a:srgbClr val="0083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Овал 76"/>
              <p:cNvSpPr>
                <a:spLocks noChangeAspect="1"/>
              </p:cNvSpPr>
              <p:nvPr/>
            </p:nvSpPr>
            <p:spPr>
              <a:xfrm>
                <a:off x="899552" y="2291786"/>
                <a:ext cx="720000" cy="720000"/>
              </a:xfrm>
              <a:prstGeom prst="ellipse">
                <a:avLst/>
              </a:prstGeom>
              <a:noFill/>
              <a:ln cap="rnd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Freeform 9"/>
              <p:cNvSpPr>
                <a:spLocks noChangeAspect="1" noEditPoints="1"/>
              </p:cNvSpPr>
              <p:nvPr/>
            </p:nvSpPr>
            <p:spPr bwMode="auto">
              <a:xfrm>
                <a:off x="1043664" y="2446705"/>
                <a:ext cx="410162" cy="410162"/>
              </a:xfrm>
              <a:custGeom>
                <a:avLst/>
                <a:gdLst/>
                <a:ahLst/>
                <a:cxnLst>
                  <a:cxn ang="0">
                    <a:pos x="1118" y="140"/>
                  </a:cxn>
                  <a:cxn ang="0">
                    <a:pos x="940" y="44"/>
                  </a:cxn>
                  <a:cxn ang="0">
                    <a:pos x="734" y="2"/>
                  </a:cxn>
                  <a:cxn ang="0">
                    <a:pos x="558" y="16"/>
                  </a:cxn>
                  <a:cxn ang="0">
                    <a:pos x="366" y="86"/>
                  </a:cxn>
                  <a:cxn ang="0">
                    <a:pos x="206" y="206"/>
                  </a:cxn>
                  <a:cxn ang="0">
                    <a:pos x="102" y="338"/>
                  </a:cxn>
                  <a:cxn ang="0">
                    <a:pos x="22" y="526"/>
                  </a:cxn>
                  <a:cxn ang="0">
                    <a:pos x="0" y="700"/>
                  </a:cxn>
                  <a:cxn ang="0">
                    <a:pos x="32" y="908"/>
                  </a:cxn>
                  <a:cxn ang="0">
                    <a:pos x="120" y="1090"/>
                  </a:cxn>
                  <a:cxn ang="0">
                    <a:pos x="206" y="1194"/>
                  </a:cxn>
                  <a:cxn ang="0">
                    <a:pos x="366" y="1314"/>
                  </a:cxn>
                  <a:cxn ang="0">
                    <a:pos x="558" y="1384"/>
                  </a:cxn>
                  <a:cxn ang="0">
                    <a:pos x="734" y="1398"/>
                  </a:cxn>
                  <a:cxn ang="0">
                    <a:pos x="940" y="1356"/>
                  </a:cxn>
                  <a:cxn ang="0">
                    <a:pos x="1118" y="1260"/>
                  </a:cxn>
                  <a:cxn ang="0">
                    <a:pos x="1238" y="1144"/>
                  </a:cxn>
                  <a:cxn ang="0">
                    <a:pos x="1342" y="972"/>
                  </a:cxn>
                  <a:cxn ang="0">
                    <a:pos x="1394" y="772"/>
                  </a:cxn>
                  <a:cxn ang="0">
                    <a:pos x="1390" y="594"/>
                  </a:cxn>
                  <a:cxn ang="0">
                    <a:pos x="1330" y="400"/>
                  </a:cxn>
                  <a:cxn ang="0">
                    <a:pos x="1220" y="234"/>
                  </a:cxn>
                  <a:cxn ang="0">
                    <a:pos x="1062" y="1100"/>
                  </a:cxn>
                  <a:cxn ang="0">
                    <a:pos x="934" y="1188"/>
                  </a:cxn>
                  <a:cxn ang="0">
                    <a:pos x="782" y="1234"/>
                  </a:cxn>
                  <a:cxn ang="0">
                    <a:pos x="644" y="1238"/>
                  </a:cxn>
                  <a:cxn ang="0">
                    <a:pos x="488" y="1198"/>
                  </a:cxn>
                  <a:cxn ang="0">
                    <a:pos x="354" y="1118"/>
                  </a:cxn>
                  <a:cxn ang="0">
                    <a:pos x="298" y="1064"/>
                  </a:cxn>
                  <a:cxn ang="0">
                    <a:pos x="212" y="934"/>
                  </a:cxn>
                  <a:cxn ang="0">
                    <a:pos x="164" y="782"/>
                  </a:cxn>
                  <a:cxn ang="0">
                    <a:pos x="160" y="644"/>
                  </a:cxn>
                  <a:cxn ang="0">
                    <a:pos x="200" y="488"/>
                  </a:cxn>
                  <a:cxn ang="0">
                    <a:pos x="282" y="356"/>
                  </a:cxn>
                  <a:cxn ang="0">
                    <a:pos x="376" y="266"/>
                  </a:cxn>
                  <a:cxn ang="0">
                    <a:pos x="514" y="192"/>
                  </a:cxn>
                  <a:cxn ang="0">
                    <a:pos x="670" y="160"/>
                  </a:cxn>
                  <a:cxn ang="0">
                    <a:pos x="808" y="170"/>
                  </a:cxn>
                  <a:cxn ang="0">
                    <a:pos x="956" y="224"/>
                  </a:cxn>
                  <a:cxn ang="0">
                    <a:pos x="1082" y="318"/>
                  </a:cxn>
                  <a:cxn ang="0">
                    <a:pos x="1150" y="400"/>
                  </a:cxn>
                  <a:cxn ang="0">
                    <a:pos x="1216" y="540"/>
                  </a:cxn>
                  <a:cxn ang="0">
                    <a:pos x="1240" y="700"/>
                  </a:cxn>
                  <a:cxn ang="0">
                    <a:pos x="1222" y="834"/>
                  </a:cxn>
                  <a:cxn ang="0">
                    <a:pos x="1162" y="980"/>
                  </a:cxn>
                  <a:cxn ang="0">
                    <a:pos x="1082" y="1082"/>
                  </a:cxn>
                  <a:cxn ang="0">
                    <a:pos x="932" y="404"/>
                  </a:cxn>
                  <a:cxn ang="0">
                    <a:pos x="698" y="588"/>
                  </a:cxn>
                  <a:cxn ang="0">
                    <a:pos x="482" y="404"/>
                  </a:cxn>
                  <a:cxn ang="0">
                    <a:pos x="416" y="438"/>
                  </a:cxn>
                  <a:cxn ang="0">
                    <a:pos x="416" y="526"/>
                  </a:cxn>
                  <a:cxn ang="0">
                    <a:pos x="408" y="888"/>
                  </a:cxn>
                  <a:cxn ang="0">
                    <a:pos x="426" y="974"/>
                  </a:cxn>
                  <a:cxn ang="0">
                    <a:pos x="496" y="996"/>
                  </a:cxn>
                  <a:cxn ang="0">
                    <a:pos x="860" y="974"/>
                  </a:cxn>
                  <a:cxn ang="0">
                    <a:pos x="946" y="990"/>
                  </a:cxn>
                  <a:cxn ang="0">
                    <a:pos x="994" y="932"/>
                  </a:cxn>
                  <a:cxn ang="0">
                    <a:pos x="810" y="700"/>
                  </a:cxn>
                  <a:cxn ang="0">
                    <a:pos x="996" y="482"/>
                  </a:cxn>
                </a:cxnLst>
                <a:rect l="0" t="0" r="r" b="b"/>
                <a:pathLst>
                  <a:path w="1398" h="1398">
                    <a:moveTo>
                      <a:pt x="1198" y="210"/>
                    </a:moveTo>
                    <a:lnTo>
                      <a:pt x="1194" y="206"/>
                    </a:lnTo>
                    <a:lnTo>
                      <a:pt x="1194" y="206"/>
                    </a:lnTo>
                    <a:lnTo>
                      <a:pt x="1170" y="182"/>
                    </a:lnTo>
                    <a:lnTo>
                      <a:pt x="1144" y="160"/>
                    </a:lnTo>
                    <a:lnTo>
                      <a:pt x="1118" y="140"/>
                    </a:lnTo>
                    <a:lnTo>
                      <a:pt x="1090" y="120"/>
                    </a:lnTo>
                    <a:lnTo>
                      <a:pt x="1062" y="102"/>
                    </a:lnTo>
                    <a:lnTo>
                      <a:pt x="1032" y="86"/>
                    </a:lnTo>
                    <a:lnTo>
                      <a:pt x="1002" y="70"/>
                    </a:lnTo>
                    <a:lnTo>
                      <a:pt x="972" y="56"/>
                    </a:lnTo>
                    <a:lnTo>
                      <a:pt x="940" y="44"/>
                    </a:lnTo>
                    <a:lnTo>
                      <a:pt x="906" y="32"/>
                    </a:lnTo>
                    <a:lnTo>
                      <a:pt x="874" y="22"/>
                    </a:lnTo>
                    <a:lnTo>
                      <a:pt x="840" y="16"/>
                    </a:lnTo>
                    <a:lnTo>
                      <a:pt x="806" y="8"/>
                    </a:lnTo>
                    <a:lnTo>
                      <a:pt x="770" y="4"/>
                    </a:lnTo>
                    <a:lnTo>
                      <a:pt x="734" y="2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62" y="2"/>
                    </a:lnTo>
                    <a:lnTo>
                      <a:pt x="628" y="4"/>
                    </a:lnTo>
                    <a:lnTo>
                      <a:pt x="592" y="8"/>
                    </a:lnTo>
                    <a:lnTo>
                      <a:pt x="558" y="16"/>
                    </a:lnTo>
                    <a:lnTo>
                      <a:pt x="524" y="22"/>
                    </a:lnTo>
                    <a:lnTo>
                      <a:pt x="492" y="32"/>
                    </a:lnTo>
                    <a:lnTo>
                      <a:pt x="458" y="44"/>
                    </a:lnTo>
                    <a:lnTo>
                      <a:pt x="428" y="56"/>
                    </a:lnTo>
                    <a:lnTo>
                      <a:pt x="396" y="70"/>
                    </a:lnTo>
                    <a:lnTo>
                      <a:pt x="366" y="86"/>
                    </a:lnTo>
                    <a:lnTo>
                      <a:pt x="336" y="102"/>
                    </a:lnTo>
                    <a:lnTo>
                      <a:pt x="308" y="120"/>
                    </a:lnTo>
                    <a:lnTo>
                      <a:pt x="282" y="140"/>
                    </a:lnTo>
                    <a:lnTo>
                      <a:pt x="254" y="160"/>
                    </a:lnTo>
                    <a:lnTo>
                      <a:pt x="230" y="182"/>
                    </a:lnTo>
                    <a:lnTo>
                      <a:pt x="206" y="206"/>
                    </a:lnTo>
                    <a:lnTo>
                      <a:pt x="206" y="206"/>
                    </a:lnTo>
                    <a:lnTo>
                      <a:pt x="182" y="230"/>
                    </a:lnTo>
                    <a:lnTo>
                      <a:pt x="160" y="256"/>
                    </a:lnTo>
                    <a:lnTo>
                      <a:pt x="140" y="282"/>
                    </a:lnTo>
                    <a:lnTo>
                      <a:pt x="120" y="310"/>
                    </a:lnTo>
                    <a:lnTo>
                      <a:pt x="102" y="338"/>
                    </a:lnTo>
                    <a:lnTo>
                      <a:pt x="84" y="366"/>
                    </a:lnTo>
                    <a:lnTo>
                      <a:pt x="70" y="396"/>
                    </a:lnTo>
                    <a:lnTo>
                      <a:pt x="56" y="428"/>
                    </a:lnTo>
                    <a:lnTo>
                      <a:pt x="42" y="460"/>
                    </a:lnTo>
                    <a:lnTo>
                      <a:pt x="32" y="492"/>
                    </a:lnTo>
                    <a:lnTo>
                      <a:pt x="22" y="526"/>
                    </a:lnTo>
                    <a:lnTo>
                      <a:pt x="14" y="560"/>
                    </a:lnTo>
                    <a:lnTo>
                      <a:pt x="8" y="594"/>
                    </a:lnTo>
                    <a:lnTo>
                      <a:pt x="4" y="628"/>
                    </a:lnTo>
                    <a:lnTo>
                      <a:pt x="2" y="664"/>
                    </a:lnTo>
                    <a:lnTo>
                      <a:pt x="0" y="700"/>
                    </a:lnTo>
                    <a:lnTo>
                      <a:pt x="0" y="700"/>
                    </a:lnTo>
                    <a:lnTo>
                      <a:pt x="2" y="736"/>
                    </a:lnTo>
                    <a:lnTo>
                      <a:pt x="4" y="772"/>
                    </a:lnTo>
                    <a:lnTo>
                      <a:pt x="8" y="806"/>
                    </a:lnTo>
                    <a:lnTo>
                      <a:pt x="14" y="840"/>
                    </a:lnTo>
                    <a:lnTo>
                      <a:pt x="22" y="874"/>
                    </a:lnTo>
                    <a:lnTo>
                      <a:pt x="32" y="908"/>
                    </a:lnTo>
                    <a:lnTo>
                      <a:pt x="42" y="940"/>
                    </a:lnTo>
                    <a:lnTo>
                      <a:pt x="56" y="972"/>
                    </a:lnTo>
                    <a:lnTo>
                      <a:pt x="70" y="1002"/>
                    </a:lnTo>
                    <a:lnTo>
                      <a:pt x="84" y="1034"/>
                    </a:lnTo>
                    <a:lnTo>
                      <a:pt x="102" y="1062"/>
                    </a:lnTo>
                    <a:lnTo>
                      <a:pt x="120" y="1090"/>
                    </a:lnTo>
                    <a:lnTo>
                      <a:pt x="140" y="1118"/>
                    </a:lnTo>
                    <a:lnTo>
                      <a:pt x="160" y="1144"/>
                    </a:lnTo>
                    <a:lnTo>
                      <a:pt x="182" y="1170"/>
                    </a:lnTo>
                    <a:lnTo>
                      <a:pt x="206" y="1194"/>
                    </a:lnTo>
                    <a:lnTo>
                      <a:pt x="206" y="1194"/>
                    </a:lnTo>
                    <a:lnTo>
                      <a:pt x="206" y="1194"/>
                    </a:lnTo>
                    <a:lnTo>
                      <a:pt x="230" y="1216"/>
                    </a:lnTo>
                    <a:lnTo>
                      <a:pt x="254" y="1238"/>
                    </a:lnTo>
                    <a:lnTo>
                      <a:pt x="282" y="1260"/>
                    </a:lnTo>
                    <a:lnTo>
                      <a:pt x="308" y="1280"/>
                    </a:lnTo>
                    <a:lnTo>
                      <a:pt x="336" y="1298"/>
                    </a:lnTo>
                    <a:lnTo>
                      <a:pt x="366" y="1314"/>
                    </a:lnTo>
                    <a:lnTo>
                      <a:pt x="396" y="1330"/>
                    </a:lnTo>
                    <a:lnTo>
                      <a:pt x="428" y="1344"/>
                    </a:lnTo>
                    <a:lnTo>
                      <a:pt x="458" y="1356"/>
                    </a:lnTo>
                    <a:lnTo>
                      <a:pt x="492" y="1368"/>
                    </a:lnTo>
                    <a:lnTo>
                      <a:pt x="524" y="1376"/>
                    </a:lnTo>
                    <a:lnTo>
                      <a:pt x="558" y="1384"/>
                    </a:lnTo>
                    <a:lnTo>
                      <a:pt x="592" y="1390"/>
                    </a:lnTo>
                    <a:lnTo>
                      <a:pt x="628" y="1394"/>
                    </a:lnTo>
                    <a:lnTo>
                      <a:pt x="662" y="1398"/>
                    </a:lnTo>
                    <a:lnTo>
                      <a:pt x="698" y="1398"/>
                    </a:lnTo>
                    <a:lnTo>
                      <a:pt x="698" y="1398"/>
                    </a:lnTo>
                    <a:lnTo>
                      <a:pt x="734" y="1398"/>
                    </a:lnTo>
                    <a:lnTo>
                      <a:pt x="770" y="1394"/>
                    </a:lnTo>
                    <a:lnTo>
                      <a:pt x="806" y="1390"/>
                    </a:lnTo>
                    <a:lnTo>
                      <a:pt x="840" y="1384"/>
                    </a:lnTo>
                    <a:lnTo>
                      <a:pt x="874" y="1376"/>
                    </a:lnTo>
                    <a:lnTo>
                      <a:pt x="906" y="1368"/>
                    </a:lnTo>
                    <a:lnTo>
                      <a:pt x="940" y="1356"/>
                    </a:lnTo>
                    <a:lnTo>
                      <a:pt x="972" y="1344"/>
                    </a:lnTo>
                    <a:lnTo>
                      <a:pt x="1002" y="1330"/>
                    </a:lnTo>
                    <a:lnTo>
                      <a:pt x="1032" y="1314"/>
                    </a:lnTo>
                    <a:lnTo>
                      <a:pt x="1062" y="1298"/>
                    </a:lnTo>
                    <a:lnTo>
                      <a:pt x="1090" y="1280"/>
                    </a:lnTo>
                    <a:lnTo>
                      <a:pt x="1118" y="1260"/>
                    </a:lnTo>
                    <a:lnTo>
                      <a:pt x="1144" y="1238"/>
                    </a:lnTo>
                    <a:lnTo>
                      <a:pt x="1170" y="1216"/>
                    </a:lnTo>
                    <a:lnTo>
                      <a:pt x="1194" y="1194"/>
                    </a:lnTo>
                    <a:lnTo>
                      <a:pt x="1194" y="1194"/>
                    </a:lnTo>
                    <a:lnTo>
                      <a:pt x="1216" y="1170"/>
                    </a:lnTo>
                    <a:lnTo>
                      <a:pt x="1238" y="1144"/>
                    </a:lnTo>
                    <a:lnTo>
                      <a:pt x="1260" y="1118"/>
                    </a:lnTo>
                    <a:lnTo>
                      <a:pt x="1278" y="1090"/>
                    </a:lnTo>
                    <a:lnTo>
                      <a:pt x="1296" y="1062"/>
                    </a:lnTo>
                    <a:lnTo>
                      <a:pt x="1314" y="1034"/>
                    </a:lnTo>
                    <a:lnTo>
                      <a:pt x="1328" y="1002"/>
                    </a:lnTo>
                    <a:lnTo>
                      <a:pt x="1342" y="972"/>
                    </a:lnTo>
                    <a:lnTo>
                      <a:pt x="1356" y="940"/>
                    </a:lnTo>
                    <a:lnTo>
                      <a:pt x="1366" y="908"/>
                    </a:lnTo>
                    <a:lnTo>
                      <a:pt x="1376" y="874"/>
                    </a:lnTo>
                    <a:lnTo>
                      <a:pt x="1384" y="840"/>
                    </a:lnTo>
                    <a:lnTo>
                      <a:pt x="1390" y="806"/>
                    </a:lnTo>
                    <a:lnTo>
                      <a:pt x="1394" y="772"/>
                    </a:lnTo>
                    <a:lnTo>
                      <a:pt x="1396" y="736"/>
                    </a:lnTo>
                    <a:lnTo>
                      <a:pt x="1398" y="700"/>
                    </a:lnTo>
                    <a:lnTo>
                      <a:pt x="1398" y="700"/>
                    </a:lnTo>
                    <a:lnTo>
                      <a:pt x="1398" y="664"/>
                    </a:lnTo>
                    <a:lnTo>
                      <a:pt x="1394" y="630"/>
                    </a:lnTo>
                    <a:lnTo>
                      <a:pt x="1390" y="594"/>
                    </a:lnTo>
                    <a:lnTo>
                      <a:pt x="1384" y="560"/>
                    </a:lnTo>
                    <a:lnTo>
                      <a:pt x="1376" y="528"/>
                    </a:lnTo>
                    <a:lnTo>
                      <a:pt x="1368" y="494"/>
                    </a:lnTo>
                    <a:lnTo>
                      <a:pt x="1356" y="462"/>
                    </a:lnTo>
                    <a:lnTo>
                      <a:pt x="1344" y="432"/>
                    </a:lnTo>
                    <a:lnTo>
                      <a:pt x="1330" y="400"/>
                    </a:lnTo>
                    <a:lnTo>
                      <a:pt x="1316" y="370"/>
                    </a:lnTo>
                    <a:lnTo>
                      <a:pt x="1300" y="342"/>
                    </a:lnTo>
                    <a:lnTo>
                      <a:pt x="1282" y="314"/>
                    </a:lnTo>
                    <a:lnTo>
                      <a:pt x="1262" y="286"/>
                    </a:lnTo>
                    <a:lnTo>
                      <a:pt x="1242" y="260"/>
                    </a:lnTo>
                    <a:lnTo>
                      <a:pt x="1220" y="234"/>
                    </a:lnTo>
                    <a:lnTo>
                      <a:pt x="1198" y="210"/>
                    </a:lnTo>
                    <a:lnTo>
                      <a:pt x="1198" y="210"/>
                    </a:lnTo>
                    <a:close/>
                    <a:moveTo>
                      <a:pt x="1082" y="1082"/>
                    </a:moveTo>
                    <a:lnTo>
                      <a:pt x="1082" y="1082"/>
                    </a:lnTo>
                    <a:lnTo>
                      <a:pt x="1082" y="1082"/>
                    </a:lnTo>
                    <a:lnTo>
                      <a:pt x="1062" y="1100"/>
                    </a:lnTo>
                    <a:lnTo>
                      <a:pt x="1044" y="1118"/>
                    </a:lnTo>
                    <a:lnTo>
                      <a:pt x="1022" y="1134"/>
                    </a:lnTo>
                    <a:lnTo>
                      <a:pt x="1002" y="1148"/>
                    </a:lnTo>
                    <a:lnTo>
                      <a:pt x="980" y="1162"/>
                    </a:lnTo>
                    <a:lnTo>
                      <a:pt x="958" y="1176"/>
                    </a:lnTo>
                    <a:lnTo>
                      <a:pt x="934" y="1188"/>
                    </a:lnTo>
                    <a:lnTo>
                      <a:pt x="910" y="1198"/>
                    </a:lnTo>
                    <a:lnTo>
                      <a:pt x="886" y="1208"/>
                    </a:lnTo>
                    <a:lnTo>
                      <a:pt x="860" y="1216"/>
                    </a:lnTo>
                    <a:lnTo>
                      <a:pt x="834" y="1224"/>
                    </a:lnTo>
                    <a:lnTo>
                      <a:pt x="808" y="1230"/>
                    </a:lnTo>
                    <a:lnTo>
                      <a:pt x="782" y="1234"/>
                    </a:lnTo>
                    <a:lnTo>
                      <a:pt x="754" y="1238"/>
                    </a:lnTo>
                    <a:lnTo>
                      <a:pt x="726" y="1240"/>
                    </a:lnTo>
                    <a:lnTo>
                      <a:pt x="698" y="1240"/>
                    </a:lnTo>
                    <a:lnTo>
                      <a:pt x="698" y="1240"/>
                    </a:lnTo>
                    <a:lnTo>
                      <a:pt x="670" y="1240"/>
                    </a:lnTo>
                    <a:lnTo>
                      <a:pt x="644" y="1238"/>
                    </a:lnTo>
                    <a:lnTo>
                      <a:pt x="616" y="1234"/>
                    </a:lnTo>
                    <a:lnTo>
                      <a:pt x="590" y="1230"/>
                    </a:lnTo>
                    <a:lnTo>
                      <a:pt x="564" y="1224"/>
                    </a:lnTo>
                    <a:lnTo>
                      <a:pt x="538" y="1216"/>
                    </a:lnTo>
                    <a:lnTo>
                      <a:pt x="512" y="1208"/>
                    </a:lnTo>
                    <a:lnTo>
                      <a:pt x="488" y="1198"/>
                    </a:lnTo>
                    <a:lnTo>
                      <a:pt x="464" y="1188"/>
                    </a:lnTo>
                    <a:lnTo>
                      <a:pt x="440" y="1176"/>
                    </a:lnTo>
                    <a:lnTo>
                      <a:pt x="418" y="1162"/>
                    </a:lnTo>
                    <a:lnTo>
                      <a:pt x="396" y="1148"/>
                    </a:lnTo>
                    <a:lnTo>
                      <a:pt x="374" y="1134"/>
                    </a:lnTo>
                    <a:lnTo>
                      <a:pt x="354" y="1118"/>
                    </a:lnTo>
                    <a:lnTo>
                      <a:pt x="334" y="1100"/>
                    </a:lnTo>
                    <a:lnTo>
                      <a:pt x="316" y="1082"/>
                    </a:lnTo>
                    <a:lnTo>
                      <a:pt x="316" y="1082"/>
                    </a:lnTo>
                    <a:lnTo>
                      <a:pt x="316" y="1082"/>
                    </a:lnTo>
                    <a:lnTo>
                      <a:pt x="316" y="1082"/>
                    </a:lnTo>
                    <a:lnTo>
                      <a:pt x="298" y="1064"/>
                    </a:lnTo>
                    <a:lnTo>
                      <a:pt x="282" y="1044"/>
                    </a:lnTo>
                    <a:lnTo>
                      <a:pt x="266" y="1024"/>
                    </a:lnTo>
                    <a:lnTo>
                      <a:pt x="250" y="1002"/>
                    </a:lnTo>
                    <a:lnTo>
                      <a:pt x="236" y="980"/>
                    </a:lnTo>
                    <a:lnTo>
                      <a:pt x="224" y="958"/>
                    </a:lnTo>
                    <a:lnTo>
                      <a:pt x="212" y="934"/>
                    </a:lnTo>
                    <a:lnTo>
                      <a:pt x="200" y="910"/>
                    </a:lnTo>
                    <a:lnTo>
                      <a:pt x="190" y="886"/>
                    </a:lnTo>
                    <a:lnTo>
                      <a:pt x="182" y="860"/>
                    </a:lnTo>
                    <a:lnTo>
                      <a:pt x="174" y="834"/>
                    </a:lnTo>
                    <a:lnTo>
                      <a:pt x="168" y="808"/>
                    </a:lnTo>
                    <a:lnTo>
                      <a:pt x="164" y="782"/>
                    </a:lnTo>
                    <a:lnTo>
                      <a:pt x="160" y="756"/>
                    </a:lnTo>
                    <a:lnTo>
                      <a:pt x="158" y="728"/>
                    </a:lnTo>
                    <a:lnTo>
                      <a:pt x="158" y="700"/>
                    </a:lnTo>
                    <a:lnTo>
                      <a:pt x="158" y="700"/>
                    </a:lnTo>
                    <a:lnTo>
                      <a:pt x="158" y="672"/>
                    </a:lnTo>
                    <a:lnTo>
                      <a:pt x="160" y="644"/>
                    </a:lnTo>
                    <a:lnTo>
                      <a:pt x="164" y="618"/>
                    </a:lnTo>
                    <a:lnTo>
                      <a:pt x="168" y="590"/>
                    </a:lnTo>
                    <a:lnTo>
                      <a:pt x="174" y="564"/>
                    </a:lnTo>
                    <a:lnTo>
                      <a:pt x="182" y="538"/>
                    </a:lnTo>
                    <a:lnTo>
                      <a:pt x="190" y="514"/>
                    </a:lnTo>
                    <a:lnTo>
                      <a:pt x="200" y="488"/>
                    </a:lnTo>
                    <a:lnTo>
                      <a:pt x="212" y="464"/>
                    </a:lnTo>
                    <a:lnTo>
                      <a:pt x="224" y="442"/>
                    </a:lnTo>
                    <a:lnTo>
                      <a:pt x="236" y="418"/>
                    </a:lnTo>
                    <a:lnTo>
                      <a:pt x="250" y="398"/>
                    </a:lnTo>
                    <a:lnTo>
                      <a:pt x="266" y="376"/>
                    </a:lnTo>
                    <a:lnTo>
                      <a:pt x="282" y="356"/>
                    </a:lnTo>
                    <a:lnTo>
                      <a:pt x="298" y="336"/>
                    </a:lnTo>
                    <a:lnTo>
                      <a:pt x="316" y="318"/>
                    </a:lnTo>
                    <a:lnTo>
                      <a:pt x="316" y="318"/>
                    </a:lnTo>
                    <a:lnTo>
                      <a:pt x="334" y="300"/>
                    </a:lnTo>
                    <a:lnTo>
                      <a:pt x="354" y="282"/>
                    </a:lnTo>
                    <a:lnTo>
                      <a:pt x="376" y="266"/>
                    </a:lnTo>
                    <a:lnTo>
                      <a:pt x="396" y="252"/>
                    </a:lnTo>
                    <a:lnTo>
                      <a:pt x="418" y="238"/>
                    </a:lnTo>
                    <a:lnTo>
                      <a:pt x="442" y="224"/>
                    </a:lnTo>
                    <a:lnTo>
                      <a:pt x="464" y="212"/>
                    </a:lnTo>
                    <a:lnTo>
                      <a:pt x="488" y="202"/>
                    </a:lnTo>
                    <a:lnTo>
                      <a:pt x="514" y="192"/>
                    </a:lnTo>
                    <a:lnTo>
                      <a:pt x="538" y="184"/>
                    </a:lnTo>
                    <a:lnTo>
                      <a:pt x="564" y="176"/>
                    </a:lnTo>
                    <a:lnTo>
                      <a:pt x="590" y="170"/>
                    </a:lnTo>
                    <a:lnTo>
                      <a:pt x="616" y="166"/>
                    </a:lnTo>
                    <a:lnTo>
                      <a:pt x="644" y="162"/>
                    </a:lnTo>
                    <a:lnTo>
                      <a:pt x="670" y="160"/>
                    </a:lnTo>
                    <a:lnTo>
                      <a:pt x="698" y="160"/>
                    </a:lnTo>
                    <a:lnTo>
                      <a:pt x="698" y="160"/>
                    </a:lnTo>
                    <a:lnTo>
                      <a:pt x="726" y="160"/>
                    </a:lnTo>
                    <a:lnTo>
                      <a:pt x="754" y="162"/>
                    </a:lnTo>
                    <a:lnTo>
                      <a:pt x="782" y="166"/>
                    </a:lnTo>
                    <a:lnTo>
                      <a:pt x="808" y="170"/>
                    </a:lnTo>
                    <a:lnTo>
                      <a:pt x="834" y="176"/>
                    </a:lnTo>
                    <a:lnTo>
                      <a:pt x="860" y="184"/>
                    </a:lnTo>
                    <a:lnTo>
                      <a:pt x="884" y="192"/>
                    </a:lnTo>
                    <a:lnTo>
                      <a:pt x="910" y="202"/>
                    </a:lnTo>
                    <a:lnTo>
                      <a:pt x="934" y="212"/>
                    </a:lnTo>
                    <a:lnTo>
                      <a:pt x="956" y="224"/>
                    </a:lnTo>
                    <a:lnTo>
                      <a:pt x="980" y="238"/>
                    </a:lnTo>
                    <a:lnTo>
                      <a:pt x="1002" y="252"/>
                    </a:lnTo>
                    <a:lnTo>
                      <a:pt x="1022" y="266"/>
                    </a:lnTo>
                    <a:lnTo>
                      <a:pt x="1044" y="282"/>
                    </a:lnTo>
                    <a:lnTo>
                      <a:pt x="1062" y="300"/>
                    </a:lnTo>
                    <a:lnTo>
                      <a:pt x="1082" y="318"/>
                    </a:lnTo>
                    <a:lnTo>
                      <a:pt x="1086" y="322"/>
                    </a:lnTo>
                    <a:lnTo>
                      <a:pt x="1086" y="322"/>
                    </a:lnTo>
                    <a:lnTo>
                      <a:pt x="1102" y="340"/>
                    </a:lnTo>
                    <a:lnTo>
                      <a:pt x="1120" y="360"/>
                    </a:lnTo>
                    <a:lnTo>
                      <a:pt x="1136" y="380"/>
                    </a:lnTo>
                    <a:lnTo>
                      <a:pt x="1150" y="400"/>
                    </a:lnTo>
                    <a:lnTo>
                      <a:pt x="1164" y="422"/>
                    </a:lnTo>
                    <a:lnTo>
                      <a:pt x="1176" y="444"/>
                    </a:lnTo>
                    <a:lnTo>
                      <a:pt x="1188" y="468"/>
                    </a:lnTo>
                    <a:lnTo>
                      <a:pt x="1198" y="492"/>
                    </a:lnTo>
                    <a:lnTo>
                      <a:pt x="1208" y="516"/>
                    </a:lnTo>
                    <a:lnTo>
                      <a:pt x="1216" y="540"/>
                    </a:lnTo>
                    <a:lnTo>
                      <a:pt x="1224" y="566"/>
                    </a:lnTo>
                    <a:lnTo>
                      <a:pt x="1228" y="592"/>
                    </a:lnTo>
                    <a:lnTo>
                      <a:pt x="1234" y="618"/>
                    </a:lnTo>
                    <a:lnTo>
                      <a:pt x="1236" y="646"/>
                    </a:lnTo>
                    <a:lnTo>
                      <a:pt x="1238" y="672"/>
                    </a:lnTo>
                    <a:lnTo>
                      <a:pt x="1240" y="700"/>
                    </a:lnTo>
                    <a:lnTo>
                      <a:pt x="1240" y="700"/>
                    </a:lnTo>
                    <a:lnTo>
                      <a:pt x="1238" y="728"/>
                    </a:lnTo>
                    <a:lnTo>
                      <a:pt x="1236" y="756"/>
                    </a:lnTo>
                    <a:lnTo>
                      <a:pt x="1234" y="782"/>
                    </a:lnTo>
                    <a:lnTo>
                      <a:pt x="1228" y="808"/>
                    </a:lnTo>
                    <a:lnTo>
                      <a:pt x="1222" y="834"/>
                    </a:lnTo>
                    <a:lnTo>
                      <a:pt x="1216" y="860"/>
                    </a:lnTo>
                    <a:lnTo>
                      <a:pt x="1206" y="886"/>
                    </a:lnTo>
                    <a:lnTo>
                      <a:pt x="1198" y="910"/>
                    </a:lnTo>
                    <a:lnTo>
                      <a:pt x="1186" y="934"/>
                    </a:lnTo>
                    <a:lnTo>
                      <a:pt x="1174" y="958"/>
                    </a:lnTo>
                    <a:lnTo>
                      <a:pt x="1162" y="980"/>
                    </a:lnTo>
                    <a:lnTo>
                      <a:pt x="1148" y="1002"/>
                    </a:lnTo>
                    <a:lnTo>
                      <a:pt x="1132" y="1024"/>
                    </a:lnTo>
                    <a:lnTo>
                      <a:pt x="1116" y="1044"/>
                    </a:lnTo>
                    <a:lnTo>
                      <a:pt x="1100" y="1064"/>
                    </a:lnTo>
                    <a:lnTo>
                      <a:pt x="1082" y="1082"/>
                    </a:lnTo>
                    <a:lnTo>
                      <a:pt x="1082" y="1082"/>
                    </a:lnTo>
                    <a:close/>
                    <a:moveTo>
                      <a:pt x="972" y="426"/>
                    </a:moveTo>
                    <a:lnTo>
                      <a:pt x="972" y="426"/>
                    </a:lnTo>
                    <a:lnTo>
                      <a:pt x="972" y="426"/>
                    </a:lnTo>
                    <a:lnTo>
                      <a:pt x="960" y="416"/>
                    </a:lnTo>
                    <a:lnTo>
                      <a:pt x="946" y="410"/>
                    </a:lnTo>
                    <a:lnTo>
                      <a:pt x="932" y="404"/>
                    </a:lnTo>
                    <a:lnTo>
                      <a:pt x="916" y="404"/>
                    </a:lnTo>
                    <a:lnTo>
                      <a:pt x="902" y="404"/>
                    </a:lnTo>
                    <a:lnTo>
                      <a:pt x="888" y="410"/>
                    </a:lnTo>
                    <a:lnTo>
                      <a:pt x="874" y="416"/>
                    </a:lnTo>
                    <a:lnTo>
                      <a:pt x="860" y="426"/>
                    </a:lnTo>
                    <a:lnTo>
                      <a:pt x="698" y="588"/>
                    </a:lnTo>
                    <a:lnTo>
                      <a:pt x="538" y="426"/>
                    </a:lnTo>
                    <a:lnTo>
                      <a:pt x="538" y="426"/>
                    </a:lnTo>
                    <a:lnTo>
                      <a:pt x="524" y="416"/>
                    </a:lnTo>
                    <a:lnTo>
                      <a:pt x="512" y="410"/>
                    </a:lnTo>
                    <a:lnTo>
                      <a:pt x="496" y="404"/>
                    </a:lnTo>
                    <a:lnTo>
                      <a:pt x="482" y="404"/>
                    </a:lnTo>
                    <a:lnTo>
                      <a:pt x="466" y="404"/>
                    </a:lnTo>
                    <a:lnTo>
                      <a:pt x="452" y="410"/>
                    </a:lnTo>
                    <a:lnTo>
                      <a:pt x="438" y="416"/>
                    </a:lnTo>
                    <a:lnTo>
                      <a:pt x="426" y="426"/>
                    </a:lnTo>
                    <a:lnTo>
                      <a:pt x="426" y="426"/>
                    </a:lnTo>
                    <a:lnTo>
                      <a:pt x="416" y="438"/>
                    </a:lnTo>
                    <a:lnTo>
                      <a:pt x="408" y="452"/>
                    </a:lnTo>
                    <a:lnTo>
                      <a:pt x="404" y="466"/>
                    </a:lnTo>
                    <a:lnTo>
                      <a:pt x="402" y="482"/>
                    </a:lnTo>
                    <a:lnTo>
                      <a:pt x="404" y="498"/>
                    </a:lnTo>
                    <a:lnTo>
                      <a:pt x="408" y="512"/>
                    </a:lnTo>
                    <a:lnTo>
                      <a:pt x="416" y="526"/>
                    </a:lnTo>
                    <a:lnTo>
                      <a:pt x="426" y="538"/>
                    </a:lnTo>
                    <a:lnTo>
                      <a:pt x="588" y="700"/>
                    </a:lnTo>
                    <a:lnTo>
                      <a:pt x="426" y="862"/>
                    </a:lnTo>
                    <a:lnTo>
                      <a:pt x="426" y="862"/>
                    </a:lnTo>
                    <a:lnTo>
                      <a:pt x="416" y="874"/>
                    </a:lnTo>
                    <a:lnTo>
                      <a:pt x="408" y="888"/>
                    </a:lnTo>
                    <a:lnTo>
                      <a:pt x="404" y="902"/>
                    </a:lnTo>
                    <a:lnTo>
                      <a:pt x="402" y="918"/>
                    </a:lnTo>
                    <a:lnTo>
                      <a:pt x="404" y="932"/>
                    </a:lnTo>
                    <a:lnTo>
                      <a:pt x="408" y="948"/>
                    </a:lnTo>
                    <a:lnTo>
                      <a:pt x="416" y="960"/>
                    </a:lnTo>
                    <a:lnTo>
                      <a:pt x="426" y="974"/>
                    </a:lnTo>
                    <a:lnTo>
                      <a:pt x="426" y="974"/>
                    </a:lnTo>
                    <a:lnTo>
                      <a:pt x="438" y="984"/>
                    </a:lnTo>
                    <a:lnTo>
                      <a:pt x="452" y="990"/>
                    </a:lnTo>
                    <a:lnTo>
                      <a:pt x="466" y="996"/>
                    </a:lnTo>
                    <a:lnTo>
                      <a:pt x="482" y="996"/>
                    </a:lnTo>
                    <a:lnTo>
                      <a:pt x="496" y="996"/>
                    </a:lnTo>
                    <a:lnTo>
                      <a:pt x="512" y="990"/>
                    </a:lnTo>
                    <a:lnTo>
                      <a:pt x="524" y="984"/>
                    </a:lnTo>
                    <a:lnTo>
                      <a:pt x="538" y="974"/>
                    </a:lnTo>
                    <a:lnTo>
                      <a:pt x="698" y="810"/>
                    </a:lnTo>
                    <a:lnTo>
                      <a:pt x="860" y="974"/>
                    </a:lnTo>
                    <a:lnTo>
                      <a:pt x="860" y="974"/>
                    </a:lnTo>
                    <a:lnTo>
                      <a:pt x="874" y="984"/>
                    </a:lnTo>
                    <a:lnTo>
                      <a:pt x="888" y="990"/>
                    </a:lnTo>
                    <a:lnTo>
                      <a:pt x="902" y="996"/>
                    </a:lnTo>
                    <a:lnTo>
                      <a:pt x="916" y="996"/>
                    </a:lnTo>
                    <a:lnTo>
                      <a:pt x="932" y="996"/>
                    </a:lnTo>
                    <a:lnTo>
                      <a:pt x="946" y="990"/>
                    </a:lnTo>
                    <a:lnTo>
                      <a:pt x="960" y="984"/>
                    </a:lnTo>
                    <a:lnTo>
                      <a:pt x="972" y="974"/>
                    </a:lnTo>
                    <a:lnTo>
                      <a:pt x="972" y="974"/>
                    </a:lnTo>
                    <a:lnTo>
                      <a:pt x="982" y="960"/>
                    </a:lnTo>
                    <a:lnTo>
                      <a:pt x="990" y="948"/>
                    </a:lnTo>
                    <a:lnTo>
                      <a:pt x="994" y="932"/>
                    </a:lnTo>
                    <a:lnTo>
                      <a:pt x="996" y="918"/>
                    </a:lnTo>
                    <a:lnTo>
                      <a:pt x="994" y="902"/>
                    </a:lnTo>
                    <a:lnTo>
                      <a:pt x="990" y="888"/>
                    </a:lnTo>
                    <a:lnTo>
                      <a:pt x="982" y="874"/>
                    </a:lnTo>
                    <a:lnTo>
                      <a:pt x="972" y="862"/>
                    </a:lnTo>
                    <a:lnTo>
                      <a:pt x="810" y="700"/>
                    </a:lnTo>
                    <a:lnTo>
                      <a:pt x="972" y="538"/>
                    </a:lnTo>
                    <a:lnTo>
                      <a:pt x="972" y="538"/>
                    </a:lnTo>
                    <a:lnTo>
                      <a:pt x="982" y="526"/>
                    </a:lnTo>
                    <a:lnTo>
                      <a:pt x="990" y="512"/>
                    </a:lnTo>
                    <a:lnTo>
                      <a:pt x="994" y="498"/>
                    </a:lnTo>
                    <a:lnTo>
                      <a:pt x="996" y="482"/>
                    </a:lnTo>
                    <a:lnTo>
                      <a:pt x="994" y="466"/>
                    </a:lnTo>
                    <a:lnTo>
                      <a:pt x="990" y="452"/>
                    </a:lnTo>
                    <a:lnTo>
                      <a:pt x="982" y="438"/>
                    </a:lnTo>
                    <a:lnTo>
                      <a:pt x="972" y="426"/>
                    </a:lnTo>
                    <a:lnTo>
                      <a:pt x="972" y="4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0" name="TextBox 56"/>
          <p:cNvSpPr txBox="1"/>
          <p:nvPr/>
        </p:nvSpPr>
        <p:spPr>
          <a:xfrm>
            <a:off x="736428" y="416764"/>
            <a:ext cx="5430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400" b="1" kern="0" dirty="0" smtClean="0">
                <a:solidFill>
                  <a:srgbClr val="008348"/>
                </a:solidFill>
                <a:latin typeface="Arial" panose="020B0604020202020204" pitchFamily="34" charset="0"/>
                <a:ea typeface="Arial KZ" pitchFamily="34" charset="0"/>
                <a:cs typeface="Arial" panose="020B0604020202020204" pitchFamily="34" charset="0"/>
              </a:rPr>
              <a:t>ОБЩИЕ ПОЛОЖЕНИЯ</a:t>
            </a:r>
            <a:endParaRPr lang="ru-RU" sz="1400" b="1" kern="0" dirty="0">
              <a:solidFill>
                <a:srgbClr val="008348"/>
              </a:solidFill>
              <a:latin typeface="Arial" panose="020B0604020202020204" pitchFamily="34" charset="0"/>
              <a:ea typeface="Arial KZ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70" y="332656"/>
            <a:ext cx="1703703" cy="484765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7076" y="0"/>
            <a:ext cx="589678" cy="6858000"/>
            <a:chOff x="-756592" y="22025"/>
            <a:chExt cx="589678" cy="685800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-756592" y="22025"/>
              <a:ext cx="589678" cy="6858000"/>
            </a:xfrm>
            <a:prstGeom prst="rect">
              <a:avLst/>
            </a:prstGeom>
            <a:solidFill>
              <a:srgbClr val="DAA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 rot="10800000">
              <a:off x="-756592" y="29039"/>
              <a:ext cx="589678" cy="587829"/>
            </a:xfrm>
            <a:custGeom>
              <a:avLst/>
              <a:gdLst>
                <a:gd name="T0" fmla="*/ 606 w 638"/>
                <a:gd name="T1" fmla="*/ 40 h 636"/>
                <a:gd name="T2" fmla="*/ 566 w 638"/>
                <a:gd name="T3" fmla="*/ 96 h 636"/>
                <a:gd name="T4" fmla="*/ 566 w 638"/>
                <a:gd name="T5" fmla="*/ 144 h 636"/>
                <a:gd name="T6" fmla="*/ 554 w 638"/>
                <a:gd name="T7" fmla="*/ 160 h 636"/>
                <a:gd name="T8" fmla="*/ 492 w 638"/>
                <a:gd name="T9" fmla="*/ 146 h 636"/>
                <a:gd name="T10" fmla="*/ 438 w 638"/>
                <a:gd name="T11" fmla="*/ 154 h 636"/>
                <a:gd name="T12" fmla="*/ 376 w 638"/>
                <a:gd name="T13" fmla="*/ 208 h 636"/>
                <a:gd name="T14" fmla="*/ 358 w 638"/>
                <a:gd name="T15" fmla="*/ 258 h 636"/>
                <a:gd name="T16" fmla="*/ 364 w 638"/>
                <a:gd name="T17" fmla="*/ 304 h 636"/>
                <a:gd name="T18" fmla="*/ 392 w 638"/>
                <a:gd name="T19" fmla="*/ 348 h 636"/>
                <a:gd name="T20" fmla="*/ 434 w 638"/>
                <a:gd name="T21" fmla="*/ 372 h 636"/>
                <a:gd name="T22" fmla="*/ 480 w 638"/>
                <a:gd name="T23" fmla="*/ 374 h 636"/>
                <a:gd name="T24" fmla="*/ 516 w 638"/>
                <a:gd name="T25" fmla="*/ 354 h 636"/>
                <a:gd name="T26" fmla="*/ 524 w 638"/>
                <a:gd name="T27" fmla="*/ 344 h 636"/>
                <a:gd name="T28" fmla="*/ 532 w 638"/>
                <a:gd name="T29" fmla="*/ 304 h 636"/>
                <a:gd name="T30" fmla="*/ 516 w 638"/>
                <a:gd name="T31" fmla="*/ 274 h 636"/>
                <a:gd name="T32" fmla="*/ 478 w 638"/>
                <a:gd name="T33" fmla="*/ 258 h 636"/>
                <a:gd name="T34" fmla="*/ 438 w 638"/>
                <a:gd name="T35" fmla="*/ 274 h 636"/>
                <a:gd name="T36" fmla="*/ 426 w 638"/>
                <a:gd name="T37" fmla="*/ 294 h 636"/>
                <a:gd name="T38" fmla="*/ 426 w 638"/>
                <a:gd name="T39" fmla="*/ 240 h 636"/>
                <a:gd name="T40" fmla="*/ 494 w 638"/>
                <a:gd name="T41" fmla="*/ 208 h 636"/>
                <a:gd name="T42" fmla="*/ 530 w 638"/>
                <a:gd name="T43" fmla="*/ 216 h 636"/>
                <a:gd name="T44" fmla="*/ 584 w 638"/>
                <a:gd name="T45" fmla="*/ 264 h 636"/>
                <a:gd name="T46" fmla="*/ 594 w 638"/>
                <a:gd name="T47" fmla="*/ 342 h 636"/>
                <a:gd name="T48" fmla="*/ 550 w 638"/>
                <a:gd name="T49" fmla="*/ 410 h 636"/>
                <a:gd name="T50" fmla="*/ 482 w 638"/>
                <a:gd name="T51" fmla="*/ 430 h 636"/>
                <a:gd name="T52" fmla="*/ 544 w 638"/>
                <a:gd name="T53" fmla="*/ 468 h 636"/>
                <a:gd name="T54" fmla="*/ 578 w 638"/>
                <a:gd name="T55" fmla="*/ 552 h 636"/>
                <a:gd name="T56" fmla="*/ 528 w 638"/>
                <a:gd name="T57" fmla="*/ 574 h 636"/>
                <a:gd name="T58" fmla="*/ 452 w 638"/>
                <a:gd name="T59" fmla="*/ 526 h 636"/>
                <a:gd name="T60" fmla="*/ 430 w 638"/>
                <a:gd name="T61" fmla="*/ 494 h 636"/>
                <a:gd name="T62" fmla="*/ 396 w 638"/>
                <a:gd name="T63" fmla="*/ 564 h 636"/>
                <a:gd name="T64" fmla="*/ 322 w 638"/>
                <a:gd name="T65" fmla="*/ 596 h 636"/>
                <a:gd name="T66" fmla="*/ 248 w 638"/>
                <a:gd name="T67" fmla="*/ 572 h 636"/>
                <a:gd name="T68" fmla="*/ 212 w 638"/>
                <a:gd name="T69" fmla="*/ 518 h 636"/>
                <a:gd name="T70" fmla="*/ 212 w 638"/>
                <a:gd name="T71" fmla="*/ 470 h 636"/>
                <a:gd name="T72" fmla="*/ 256 w 638"/>
                <a:gd name="T73" fmla="*/ 418 h 636"/>
                <a:gd name="T74" fmla="*/ 296 w 638"/>
                <a:gd name="T75" fmla="*/ 424 h 636"/>
                <a:gd name="T76" fmla="*/ 268 w 638"/>
                <a:gd name="T77" fmla="*/ 446 h 636"/>
                <a:gd name="T78" fmla="*/ 260 w 638"/>
                <a:gd name="T79" fmla="*/ 488 h 636"/>
                <a:gd name="T80" fmla="*/ 276 w 638"/>
                <a:gd name="T81" fmla="*/ 516 h 636"/>
                <a:gd name="T82" fmla="*/ 314 w 638"/>
                <a:gd name="T83" fmla="*/ 532 h 636"/>
                <a:gd name="T84" fmla="*/ 354 w 638"/>
                <a:gd name="T85" fmla="*/ 516 h 636"/>
                <a:gd name="T86" fmla="*/ 362 w 638"/>
                <a:gd name="T87" fmla="*/ 508 h 636"/>
                <a:gd name="T88" fmla="*/ 376 w 638"/>
                <a:gd name="T89" fmla="*/ 468 h 636"/>
                <a:gd name="T90" fmla="*/ 368 w 638"/>
                <a:gd name="T91" fmla="*/ 422 h 636"/>
                <a:gd name="T92" fmla="*/ 340 w 638"/>
                <a:gd name="T93" fmla="*/ 382 h 636"/>
                <a:gd name="T94" fmla="*/ 304 w 638"/>
                <a:gd name="T95" fmla="*/ 362 h 636"/>
                <a:gd name="T96" fmla="*/ 246 w 638"/>
                <a:gd name="T97" fmla="*/ 360 h 636"/>
                <a:gd name="T98" fmla="*/ 198 w 638"/>
                <a:gd name="T99" fmla="*/ 382 h 636"/>
                <a:gd name="T100" fmla="*/ 150 w 638"/>
                <a:gd name="T101" fmla="*/ 454 h 636"/>
                <a:gd name="T102" fmla="*/ 148 w 638"/>
                <a:gd name="T103" fmla="*/ 506 h 636"/>
                <a:gd name="T104" fmla="*/ 176 w 638"/>
                <a:gd name="T105" fmla="*/ 580 h 636"/>
                <a:gd name="T106" fmla="*/ 130 w 638"/>
                <a:gd name="T107" fmla="*/ 562 h 636"/>
                <a:gd name="T108" fmla="*/ 86 w 638"/>
                <a:gd name="T109" fmla="*/ 570 h 636"/>
                <a:gd name="T110" fmla="*/ 22 w 638"/>
                <a:gd name="T111" fmla="*/ 622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8" h="636">
                  <a:moveTo>
                    <a:pt x="638" y="0"/>
                  </a:moveTo>
                  <a:lnTo>
                    <a:pt x="638" y="0"/>
                  </a:lnTo>
                  <a:lnTo>
                    <a:pt x="622" y="22"/>
                  </a:lnTo>
                  <a:lnTo>
                    <a:pt x="606" y="40"/>
                  </a:lnTo>
                  <a:lnTo>
                    <a:pt x="590" y="58"/>
                  </a:lnTo>
                  <a:lnTo>
                    <a:pt x="576" y="76"/>
                  </a:lnTo>
                  <a:lnTo>
                    <a:pt x="570" y="86"/>
                  </a:lnTo>
                  <a:lnTo>
                    <a:pt x="566" y="96"/>
                  </a:lnTo>
                  <a:lnTo>
                    <a:pt x="564" y="106"/>
                  </a:lnTo>
                  <a:lnTo>
                    <a:pt x="562" y="118"/>
                  </a:lnTo>
                  <a:lnTo>
                    <a:pt x="564" y="130"/>
                  </a:lnTo>
                  <a:lnTo>
                    <a:pt x="566" y="144"/>
                  </a:lnTo>
                  <a:lnTo>
                    <a:pt x="572" y="158"/>
                  </a:lnTo>
                  <a:lnTo>
                    <a:pt x="580" y="174"/>
                  </a:lnTo>
                  <a:lnTo>
                    <a:pt x="580" y="174"/>
                  </a:lnTo>
                  <a:lnTo>
                    <a:pt x="554" y="160"/>
                  </a:lnTo>
                  <a:lnTo>
                    <a:pt x="538" y="154"/>
                  </a:lnTo>
                  <a:lnTo>
                    <a:pt x="524" y="150"/>
                  </a:lnTo>
                  <a:lnTo>
                    <a:pt x="508" y="148"/>
                  </a:lnTo>
                  <a:lnTo>
                    <a:pt x="492" y="146"/>
                  </a:lnTo>
                  <a:lnTo>
                    <a:pt x="474" y="146"/>
                  </a:lnTo>
                  <a:lnTo>
                    <a:pt x="456" y="150"/>
                  </a:lnTo>
                  <a:lnTo>
                    <a:pt x="456" y="150"/>
                  </a:lnTo>
                  <a:lnTo>
                    <a:pt x="438" y="154"/>
                  </a:lnTo>
                  <a:lnTo>
                    <a:pt x="420" y="166"/>
                  </a:lnTo>
                  <a:lnTo>
                    <a:pt x="400" y="180"/>
                  </a:lnTo>
                  <a:lnTo>
                    <a:pt x="384" y="198"/>
                  </a:lnTo>
                  <a:lnTo>
                    <a:pt x="376" y="208"/>
                  </a:lnTo>
                  <a:lnTo>
                    <a:pt x="370" y="220"/>
                  </a:lnTo>
                  <a:lnTo>
                    <a:pt x="364" y="232"/>
                  </a:lnTo>
                  <a:lnTo>
                    <a:pt x="360" y="244"/>
                  </a:lnTo>
                  <a:lnTo>
                    <a:pt x="358" y="258"/>
                  </a:lnTo>
                  <a:lnTo>
                    <a:pt x="358" y="272"/>
                  </a:lnTo>
                  <a:lnTo>
                    <a:pt x="360" y="288"/>
                  </a:lnTo>
                  <a:lnTo>
                    <a:pt x="364" y="304"/>
                  </a:lnTo>
                  <a:lnTo>
                    <a:pt x="364" y="304"/>
                  </a:lnTo>
                  <a:lnTo>
                    <a:pt x="368" y="316"/>
                  </a:lnTo>
                  <a:lnTo>
                    <a:pt x="376" y="328"/>
                  </a:lnTo>
                  <a:lnTo>
                    <a:pt x="382" y="338"/>
                  </a:lnTo>
                  <a:lnTo>
                    <a:pt x="392" y="348"/>
                  </a:lnTo>
                  <a:lnTo>
                    <a:pt x="402" y="356"/>
                  </a:lnTo>
                  <a:lnTo>
                    <a:pt x="412" y="362"/>
                  </a:lnTo>
                  <a:lnTo>
                    <a:pt x="422" y="368"/>
                  </a:lnTo>
                  <a:lnTo>
                    <a:pt x="434" y="372"/>
                  </a:lnTo>
                  <a:lnTo>
                    <a:pt x="446" y="374"/>
                  </a:lnTo>
                  <a:lnTo>
                    <a:pt x="456" y="376"/>
                  </a:lnTo>
                  <a:lnTo>
                    <a:pt x="468" y="376"/>
                  </a:lnTo>
                  <a:lnTo>
                    <a:pt x="480" y="374"/>
                  </a:lnTo>
                  <a:lnTo>
                    <a:pt x="490" y="370"/>
                  </a:lnTo>
                  <a:lnTo>
                    <a:pt x="500" y="366"/>
                  </a:lnTo>
                  <a:lnTo>
                    <a:pt x="508" y="360"/>
                  </a:lnTo>
                  <a:lnTo>
                    <a:pt x="516" y="354"/>
                  </a:lnTo>
                  <a:lnTo>
                    <a:pt x="516" y="354"/>
                  </a:lnTo>
                  <a:lnTo>
                    <a:pt x="516" y="354"/>
                  </a:lnTo>
                  <a:lnTo>
                    <a:pt x="516" y="354"/>
                  </a:lnTo>
                  <a:lnTo>
                    <a:pt x="524" y="344"/>
                  </a:lnTo>
                  <a:lnTo>
                    <a:pt x="528" y="334"/>
                  </a:lnTo>
                  <a:lnTo>
                    <a:pt x="532" y="324"/>
                  </a:lnTo>
                  <a:lnTo>
                    <a:pt x="532" y="314"/>
                  </a:lnTo>
                  <a:lnTo>
                    <a:pt x="532" y="304"/>
                  </a:lnTo>
                  <a:lnTo>
                    <a:pt x="528" y="292"/>
                  </a:lnTo>
                  <a:lnTo>
                    <a:pt x="524" y="284"/>
                  </a:lnTo>
                  <a:lnTo>
                    <a:pt x="516" y="274"/>
                  </a:lnTo>
                  <a:lnTo>
                    <a:pt x="516" y="274"/>
                  </a:lnTo>
                  <a:lnTo>
                    <a:pt x="508" y="268"/>
                  </a:lnTo>
                  <a:lnTo>
                    <a:pt x="498" y="262"/>
                  </a:lnTo>
                  <a:lnTo>
                    <a:pt x="488" y="260"/>
                  </a:lnTo>
                  <a:lnTo>
                    <a:pt x="478" y="258"/>
                  </a:lnTo>
                  <a:lnTo>
                    <a:pt x="466" y="260"/>
                  </a:lnTo>
                  <a:lnTo>
                    <a:pt x="456" y="262"/>
                  </a:lnTo>
                  <a:lnTo>
                    <a:pt x="446" y="268"/>
                  </a:lnTo>
                  <a:lnTo>
                    <a:pt x="438" y="274"/>
                  </a:lnTo>
                  <a:lnTo>
                    <a:pt x="438" y="274"/>
                  </a:lnTo>
                  <a:lnTo>
                    <a:pt x="430" y="284"/>
                  </a:lnTo>
                  <a:lnTo>
                    <a:pt x="426" y="294"/>
                  </a:lnTo>
                  <a:lnTo>
                    <a:pt x="426" y="294"/>
                  </a:lnTo>
                  <a:lnTo>
                    <a:pt x="418" y="282"/>
                  </a:lnTo>
                  <a:lnTo>
                    <a:pt x="416" y="268"/>
                  </a:lnTo>
                  <a:lnTo>
                    <a:pt x="420" y="254"/>
                  </a:lnTo>
                  <a:lnTo>
                    <a:pt x="426" y="240"/>
                  </a:lnTo>
                  <a:lnTo>
                    <a:pt x="438" y="228"/>
                  </a:lnTo>
                  <a:lnTo>
                    <a:pt x="452" y="218"/>
                  </a:lnTo>
                  <a:lnTo>
                    <a:pt x="472" y="212"/>
                  </a:lnTo>
                  <a:lnTo>
                    <a:pt x="494" y="208"/>
                  </a:lnTo>
                  <a:lnTo>
                    <a:pt x="494" y="208"/>
                  </a:lnTo>
                  <a:lnTo>
                    <a:pt x="506" y="208"/>
                  </a:lnTo>
                  <a:lnTo>
                    <a:pt x="520" y="212"/>
                  </a:lnTo>
                  <a:lnTo>
                    <a:pt x="530" y="216"/>
                  </a:lnTo>
                  <a:lnTo>
                    <a:pt x="540" y="220"/>
                  </a:lnTo>
                  <a:lnTo>
                    <a:pt x="560" y="232"/>
                  </a:lnTo>
                  <a:lnTo>
                    <a:pt x="574" y="246"/>
                  </a:lnTo>
                  <a:lnTo>
                    <a:pt x="584" y="264"/>
                  </a:lnTo>
                  <a:lnTo>
                    <a:pt x="592" y="282"/>
                  </a:lnTo>
                  <a:lnTo>
                    <a:pt x="596" y="302"/>
                  </a:lnTo>
                  <a:lnTo>
                    <a:pt x="596" y="322"/>
                  </a:lnTo>
                  <a:lnTo>
                    <a:pt x="594" y="342"/>
                  </a:lnTo>
                  <a:lnTo>
                    <a:pt x="588" y="360"/>
                  </a:lnTo>
                  <a:lnTo>
                    <a:pt x="578" y="380"/>
                  </a:lnTo>
                  <a:lnTo>
                    <a:pt x="566" y="396"/>
                  </a:lnTo>
                  <a:lnTo>
                    <a:pt x="550" y="410"/>
                  </a:lnTo>
                  <a:lnTo>
                    <a:pt x="530" y="420"/>
                  </a:lnTo>
                  <a:lnTo>
                    <a:pt x="508" y="426"/>
                  </a:lnTo>
                  <a:lnTo>
                    <a:pt x="494" y="428"/>
                  </a:lnTo>
                  <a:lnTo>
                    <a:pt x="482" y="430"/>
                  </a:lnTo>
                  <a:lnTo>
                    <a:pt x="482" y="430"/>
                  </a:lnTo>
                  <a:lnTo>
                    <a:pt x="506" y="440"/>
                  </a:lnTo>
                  <a:lnTo>
                    <a:pt x="526" y="452"/>
                  </a:lnTo>
                  <a:lnTo>
                    <a:pt x="544" y="468"/>
                  </a:lnTo>
                  <a:lnTo>
                    <a:pt x="558" y="486"/>
                  </a:lnTo>
                  <a:lnTo>
                    <a:pt x="568" y="506"/>
                  </a:lnTo>
                  <a:lnTo>
                    <a:pt x="574" y="528"/>
                  </a:lnTo>
                  <a:lnTo>
                    <a:pt x="578" y="552"/>
                  </a:lnTo>
                  <a:lnTo>
                    <a:pt x="580" y="580"/>
                  </a:lnTo>
                  <a:lnTo>
                    <a:pt x="580" y="580"/>
                  </a:lnTo>
                  <a:lnTo>
                    <a:pt x="554" y="578"/>
                  </a:lnTo>
                  <a:lnTo>
                    <a:pt x="528" y="574"/>
                  </a:lnTo>
                  <a:lnTo>
                    <a:pt x="506" y="566"/>
                  </a:lnTo>
                  <a:lnTo>
                    <a:pt x="486" y="556"/>
                  </a:lnTo>
                  <a:lnTo>
                    <a:pt x="468" y="542"/>
                  </a:lnTo>
                  <a:lnTo>
                    <a:pt x="452" y="526"/>
                  </a:lnTo>
                  <a:lnTo>
                    <a:pt x="440" y="506"/>
                  </a:lnTo>
                  <a:lnTo>
                    <a:pt x="430" y="480"/>
                  </a:lnTo>
                  <a:lnTo>
                    <a:pt x="430" y="480"/>
                  </a:lnTo>
                  <a:lnTo>
                    <a:pt x="430" y="494"/>
                  </a:lnTo>
                  <a:lnTo>
                    <a:pt x="428" y="506"/>
                  </a:lnTo>
                  <a:lnTo>
                    <a:pt x="420" y="530"/>
                  </a:lnTo>
                  <a:lnTo>
                    <a:pt x="410" y="548"/>
                  </a:lnTo>
                  <a:lnTo>
                    <a:pt x="396" y="564"/>
                  </a:lnTo>
                  <a:lnTo>
                    <a:pt x="380" y="578"/>
                  </a:lnTo>
                  <a:lnTo>
                    <a:pt x="362" y="588"/>
                  </a:lnTo>
                  <a:lnTo>
                    <a:pt x="342" y="594"/>
                  </a:lnTo>
                  <a:lnTo>
                    <a:pt x="322" y="596"/>
                  </a:lnTo>
                  <a:lnTo>
                    <a:pt x="302" y="596"/>
                  </a:lnTo>
                  <a:lnTo>
                    <a:pt x="282" y="592"/>
                  </a:lnTo>
                  <a:lnTo>
                    <a:pt x="264" y="584"/>
                  </a:lnTo>
                  <a:lnTo>
                    <a:pt x="248" y="572"/>
                  </a:lnTo>
                  <a:lnTo>
                    <a:pt x="232" y="558"/>
                  </a:lnTo>
                  <a:lnTo>
                    <a:pt x="220" y="540"/>
                  </a:lnTo>
                  <a:lnTo>
                    <a:pt x="216" y="530"/>
                  </a:lnTo>
                  <a:lnTo>
                    <a:pt x="212" y="518"/>
                  </a:lnTo>
                  <a:lnTo>
                    <a:pt x="210" y="506"/>
                  </a:lnTo>
                  <a:lnTo>
                    <a:pt x="208" y="492"/>
                  </a:lnTo>
                  <a:lnTo>
                    <a:pt x="208" y="492"/>
                  </a:lnTo>
                  <a:lnTo>
                    <a:pt x="212" y="470"/>
                  </a:lnTo>
                  <a:lnTo>
                    <a:pt x="220" y="452"/>
                  </a:lnTo>
                  <a:lnTo>
                    <a:pt x="230" y="436"/>
                  </a:lnTo>
                  <a:lnTo>
                    <a:pt x="242" y="426"/>
                  </a:lnTo>
                  <a:lnTo>
                    <a:pt x="256" y="418"/>
                  </a:lnTo>
                  <a:lnTo>
                    <a:pt x="270" y="416"/>
                  </a:lnTo>
                  <a:lnTo>
                    <a:pt x="282" y="418"/>
                  </a:lnTo>
                  <a:lnTo>
                    <a:pt x="296" y="424"/>
                  </a:lnTo>
                  <a:lnTo>
                    <a:pt x="296" y="424"/>
                  </a:lnTo>
                  <a:lnTo>
                    <a:pt x="284" y="430"/>
                  </a:lnTo>
                  <a:lnTo>
                    <a:pt x="276" y="438"/>
                  </a:lnTo>
                  <a:lnTo>
                    <a:pt x="276" y="438"/>
                  </a:lnTo>
                  <a:lnTo>
                    <a:pt x="268" y="446"/>
                  </a:lnTo>
                  <a:lnTo>
                    <a:pt x="264" y="456"/>
                  </a:lnTo>
                  <a:lnTo>
                    <a:pt x="260" y="466"/>
                  </a:lnTo>
                  <a:lnTo>
                    <a:pt x="260" y="476"/>
                  </a:lnTo>
                  <a:lnTo>
                    <a:pt x="260" y="488"/>
                  </a:lnTo>
                  <a:lnTo>
                    <a:pt x="264" y="498"/>
                  </a:lnTo>
                  <a:lnTo>
                    <a:pt x="268" y="508"/>
                  </a:lnTo>
                  <a:lnTo>
                    <a:pt x="276" y="516"/>
                  </a:lnTo>
                  <a:lnTo>
                    <a:pt x="276" y="516"/>
                  </a:lnTo>
                  <a:lnTo>
                    <a:pt x="284" y="522"/>
                  </a:lnTo>
                  <a:lnTo>
                    <a:pt x="294" y="528"/>
                  </a:lnTo>
                  <a:lnTo>
                    <a:pt x="304" y="532"/>
                  </a:lnTo>
                  <a:lnTo>
                    <a:pt x="314" y="532"/>
                  </a:lnTo>
                  <a:lnTo>
                    <a:pt x="326" y="532"/>
                  </a:lnTo>
                  <a:lnTo>
                    <a:pt x="336" y="528"/>
                  </a:lnTo>
                  <a:lnTo>
                    <a:pt x="346" y="522"/>
                  </a:lnTo>
                  <a:lnTo>
                    <a:pt x="354" y="516"/>
                  </a:lnTo>
                  <a:lnTo>
                    <a:pt x="354" y="516"/>
                  </a:lnTo>
                  <a:lnTo>
                    <a:pt x="354" y="516"/>
                  </a:lnTo>
                  <a:lnTo>
                    <a:pt x="354" y="516"/>
                  </a:lnTo>
                  <a:lnTo>
                    <a:pt x="362" y="508"/>
                  </a:lnTo>
                  <a:lnTo>
                    <a:pt x="368" y="498"/>
                  </a:lnTo>
                  <a:lnTo>
                    <a:pt x="372" y="488"/>
                  </a:lnTo>
                  <a:lnTo>
                    <a:pt x="374" y="478"/>
                  </a:lnTo>
                  <a:lnTo>
                    <a:pt x="376" y="468"/>
                  </a:lnTo>
                  <a:lnTo>
                    <a:pt x="376" y="456"/>
                  </a:lnTo>
                  <a:lnTo>
                    <a:pt x="374" y="444"/>
                  </a:lnTo>
                  <a:lnTo>
                    <a:pt x="372" y="434"/>
                  </a:lnTo>
                  <a:lnTo>
                    <a:pt x="368" y="422"/>
                  </a:lnTo>
                  <a:lnTo>
                    <a:pt x="362" y="410"/>
                  </a:lnTo>
                  <a:lnTo>
                    <a:pt x="356" y="400"/>
                  </a:lnTo>
                  <a:lnTo>
                    <a:pt x="348" y="390"/>
                  </a:lnTo>
                  <a:lnTo>
                    <a:pt x="340" y="382"/>
                  </a:lnTo>
                  <a:lnTo>
                    <a:pt x="328" y="374"/>
                  </a:lnTo>
                  <a:lnTo>
                    <a:pt x="318" y="368"/>
                  </a:lnTo>
                  <a:lnTo>
                    <a:pt x="304" y="362"/>
                  </a:lnTo>
                  <a:lnTo>
                    <a:pt x="304" y="362"/>
                  </a:lnTo>
                  <a:lnTo>
                    <a:pt x="288" y="358"/>
                  </a:lnTo>
                  <a:lnTo>
                    <a:pt x="274" y="356"/>
                  </a:lnTo>
                  <a:lnTo>
                    <a:pt x="260" y="358"/>
                  </a:lnTo>
                  <a:lnTo>
                    <a:pt x="246" y="360"/>
                  </a:lnTo>
                  <a:lnTo>
                    <a:pt x="232" y="364"/>
                  </a:lnTo>
                  <a:lnTo>
                    <a:pt x="220" y="368"/>
                  </a:lnTo>
                  <a:lnTo>
                    <a:pt x="210" y="376"/>
                  </a:lnTo>
                  <a:lnTo>
                    <a:pt x="198" y="382"/>
                  </a:lnTo>
                  <a:lnTo>
                    <a:pt x="180" y="400"/>
                  </a:lnTo>
                  <a:lnTo>
                    <a:pt x="166" y="418"/>
                  </a:lnTo>
                  <a:lnTo>
                    <a:pt x="156" y="438"/>
                  </a:lnTo>
                  <a:lnTo>
                    <a:pt x="150" y="454"/>
                  </a:lnTo>
                  <a:lnTo>
                    <a:pt x="150" y="454"/>
                  </a:lnTo>
                  <a:lnTo>
                    <a:pt x="148" y="472"/>
                  </a:lnTo>
                  <a:lnTo>
                    <a:pt x="148" y="490"/>
                  </a:lnTo>
                  <a:lnTo>
                    <a:pt x="148" y="506"/>
                  </a:lnTo>
                  <a:lnTo>
                    <a:pt x="152" y="522"/>
                  </a:lnTo>
                  <a:lnTo>
                    <a:pt x="156" y="538"/>
                  </a:lnTo>
                  <a:lnTo>
                    <a:pt x="162" y="552"/>
                  </a:lnTo>
                  <a:lnTo>
                    <a:pt x="176" y="580"/>
                  </a:lnTo>
                  <a:lnTo>
                    <a:pt x="176" y="580"/>
                  </a:lnTo>
                  <a:lnTo>
                    <a:pt x="160" y="572"/>
                  </a:lnTo>
                  <a:lnTo>
                    <a:pt x="144" y="566"/>
                  </a:lnTo>
                  <a:lnTo>
                    <a:pt x="130" y="562"/>
                  </a:lnTo>
                  <a:lnTo>
                    <a:pt x="118" y="562"/>
                  </a:lnTo>
                  <a:lnTo>
                    <a:pt x="106" y="562"/>
                  </a:lnTo>
                  <a:lnTo>
                    <a:pt x="96" y="564"/>
                  </a:lnTo>
                  <a:lnTo>
                    <a:pt x="86" y="570"/>
                  </a:lnTo>
                  <a:lnTo>
                    <a:pt x="76" y="574"/>
                  </a:lnTo>
                  <a:lnTo>
                    <a:pt x="58" y="588"/>
                  </a:lnTo>
                  <a:lnTo>
                    <a:pt x="40" y="604"/>
                  </a:lnTo>
                  <a:lnTo>
                    <a:pt x="22" y="622"/>
                  </a:lnTo>
                  <a:lnTo>
                    <a:pt x="0" y="636"/>
                  </a:lnTo>
                  <a:lnTo>
                    <a:pt x="638" y="63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C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5" name="Freeform 5"/>
          <p:cNvSpPr>
            <a:spLocks/>
          </p:cNvSpPr>
          <p:nvPr/>
        </p:nvSpPr>
        <p:spPr bwMode="auto">
          <a:xfrm>
            <a:off x="8554322" y="6270171"/>
            <a:ext cx="589678" cy="587829"/>
          </a:xfrm>
          <a:custGeom>
            <a:avLst/>
            <a:gdLst>
              <a:gd name="T0" fmla="*/ 606 w 638"/>
              <a:gd name="T1" fmla="*/ 40 h 636"/>
              <a:gd name="T2" fmla="*/ 566 w 638"/>
              <a:gd name="T3" fmla="*/ 96 h 636"/>
              <a:gd name="T4" fmla="*/ 566 w 638"/>
              <a:gd name="T5" fmla="*/ 144 h 636"/>
              <a:gd name="T6" fmla="*/ 554 w 638"/>
              <a:gd name="T7" fmla="*/ 160 h 636"/>
              <a:gd name="T8" fmla="*/ 492 w 638"/>
              <a:gd name="T9" fmla="*/ 146 h 636"/>
              <a:gd name="T10" fmla="*/ 438 w 638"/>
              <a:gd name="T11" fmla="*/ 154 h 636"/>
              <a:gd name="T12" fmla="*/ 376 w 638"/>
              <a:gd name="T13" fmla="*/ 208 h 636"/>
              <a:gd name="T14" fmla="*/ 358 w 638"/>
              <a:gd name="T15" fmla="*/ 258 h 636"/>
              <a:gd name="T16" fmla="*/ 364 w 638"/>
              <a:gd name="T17" fmla="*/ 304 h 636"/>
              <a:gd name="T18" fmla="*/ 392 w 638"/>
              <a:gd name="T19" fmla="*/ 348 h 636"/>
              <a:gd name="T20" fmla="*/ 434 w 638"/>
              <a:gd name="T21" fmla="*/ 372 h 636"/>
              <a:gd name="T22" fmla="*/ 480 w 638"/>
              <a:gd name="T23" fmla="*/ 374 h 636"/>
              <a:gd name="T24" fmla="*/ 516 w 638"/>
              <a:gd name="T25" fmla="*/ 354 h 636"/>
              <a:gd name="T26" fmla="*/ 524 w 638"/>
              <a:gd name="T27" fmla="*/ 344 h 636"/>
              <a:gd name="T28" fmla="*/ 532 w 638"/>
              <a:gd name="T29" fmla="*/ 304 h 636"/>
              <a:gd name="T30" fmla="*/ 516 w 638"/>
              <a:gd name="T31" fmla="*/ 274 h 636"/>
              <a:gd name="T32" fmla="*/ 478 w 638"/>
              <a:gd name="T33" fmla="*/ 258 h 636"/>
              <a:gd name="T34" fmla="*/ 438 w 638"/>
              <a:gd name="T35" fmla="*/ 274 h 636"/>
              <a:gd name="T36" fmla="*/ 426 w 638"/>
              <a:gd name="T37" fmla="*/ 294 h 636"/>
              <a:gd name="T38" fmla="*/ 426 w 638"/>
              <a:gd name="T39" fmla="*/ 240 h 636"/>
              <a:gd name="T40" fmla="*/ 494 w 638"/>
              <a:gd name="T41" fmla="*/ 208 h 636"/>
              <a:gd name="T42" fmla="*/ 530 w 638"/>
              <a:gd name="T43" fmla="*/ 216 h 636"/>
              <a:gd name="T44" fmla="*/ 584 w 638"/>
              <a:gd name="T45" fmla="*/ 264 h 636"/>
              <a:gd name="T46" fmla="*/ 594 w 638"/>
              <a:gd name="T47" fmla="*/ 342 h 636"/>
              <a:gd name="T48" fmla="*/ 550 w 638"/>
              <a:gd name="T49" fmla="*/ 410 h 636"/>
              <a:gd name="T50" fmla="*/ 482 w 638"/>
              <a:gd name="T51" fmla="*/ 430 h 636"/>
              <a:gd name="T52" fmla="*/ 544 w 638"/>
              <a:gd name="T53" fmla="*/ 468 h 636"/>
              <a:gd name="T54" fmla="*/ 578 w 638"/>
              <a:gd name="T55" fmla="*/ 552 h 636"/>
              <a:gd name="T56" fmla="*/ 528 w 638"/>
              <a:gd name="T57" fmla="*/ 574 h 636"/>
              <a:gd name="T58" fmla="*/ 452 w 638"/>
              <a:gd name="T59" fmla="*/ 526 h 636"/>
              <a:gd name="T60" fmla="*/ 430 w 638"/>
              <a:gd name="T61" fmla="*/ 494 h 636"/>
              <a:gd name="T62" fmla="*/ 396 w 638"/>
              <a:gd name="T63" fmla="*/ 564 h 636"/>
              <a:gd name="T64" fmla="*/ 322 w 638"/>
              <a:gd name="T65" fmla="*/ 596 h 636"/>
              <a:gd name="T66" fmla="*/ 248 w 638"/>
              <a:gd name="T67" fmla="*/ 572 h 636"/>
              <a:gd name="T68" fmla="*/ 212 w 638"/>
              <a:gd name="T69" fmla="*/ 518 h 636"/>
              <a:gd name="T70" fmla="*/ 212 w 638"/>
              <a:gd name="T71" fmla="*/ 470 h 636"/>
              <a:gd name="T72" fmla="*/ 256 w 638"/>
              <a:gd name="T73" fmla="*/ 418 h 636"/>
              <a:gd name="T74" fmla="*/ 296 w 638"/>
              <a:gd name="T75" fmla="*/ 424 h 636"/>
              <a:gd name="T76" fmla="*/ 268 w 638"/>
              <a:gd name="T77" fmla="*/ 446 h 636"/>
              <a:gd name="T78" fmla="*/ 260 w 638"/>
              <a:gd name="T79" fmla="*/ 488 h 636"/>
              <a:gd name="T80" fmla="*/ 276 w 638"/>
              <a:gd name="T81" fmla="*/ 516 h 636"/>
              <a:gd name="T82" fmla="*/ 314 w 638"/>
              <a:gd name="T83" fmla="*/ 532 h 636"/>
              <a:gd name="T84" fmla="*/ 354 w 638"/>
              <a:gd name="T85" fmla="*/ 516 h 636"/>
              <a:gd name="T86" fmla="*/ 362 w 638"/>
              <a:gd name="T87" fmla="*/ 508 h 636"/>
              <a:gd name="T88" fmla="*/ 376 w 638"/>
              <a:gd name="T89" fmla="*/ 468 h 636"/>
              <a:gd name="T90" fmla="*/ 368 w 638"/>
              <a:gd name="T91" fmla="*/ 422 h 636"/>
              <a:gd name="T92" fmla="*/ 340 w 638"/>
              <a:gd name="T93" fmla="*/ 382 h 636"/>
              <a:gd name="T94" fmla="*/ 304 w 638"/>
              <a:gd name="T95" fmla="*/ 362 h 636"/>
              <a:gd name="T96" fmla="*/ 246 w 638"/>
              <a:gd name="T97" fmla="*/ 360 h 636"/>
              <a:gd name="T98" fmla="*/ 198 w 638"/>
              <a:gd name="T99" fmla="*/ 382 h 636"/>
              <a:gd name="T100" fmla="*/ 150 w 638"/>
              <a:gd name="T101" fmla="*/ 454 h 636"/>
              <a:gd name="T102" fmla="*/ 148 w 638"/>
              <a:gd name="T103" fmla="*/ 506 h 636"/>
              <a:gd name="T104" fmla="*/ 176 w 638"/>
              <a:gd name="T105" fmla="*/ 580 h 636"/>
              <a:gd name="T106" fmla="*/ 130 w 638"/>
              <a:gd name="T107" fmla="*/ 562 h 636"/>
              <a:gd name="T108" fmla="*/ 86 w 638"/>
              <a:gd name="T109" fmla="*/ 570 h 636"/>
              <a:gd name="T110" fmla="*/ 22 w 638"/>
              <a:gd name="T111" fmla="*/ 622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38" h="636">
                <a:moveTo>
                  <a:pt x="638" y="0"/>
                </a:moveTo>
                <a:lnTo>
                  <a:pt x="638" y="0"/>
                </a:lnTo>
                <a:lnTo>
                  <a:pt x="622" y="22"/>
                </a:lnTo>
                <a:lnTo>
                  <a:pt x="606" y="40"/>
                </a:lnTo>
                <a:lnTo>
                  <a:pt x="590" y="58"/>
                </a:lnTo>
                <a:lnTo>
                  <a:pt x="576" y="76"/>
                </a:lnTo>
                <a:lnTo>
                  <a:pt x="570" y="86"/>
                </a:lnTo>
                <a:lnTo>
                  <a:pt x="566" y="96"/>
                </a:lnTo>
                <a:lnTo>
                  <a:pt x="564" y="106"/>
                </a:lnTo>
                <a:lnTo>
                  <a:pt x="562" y="118"/>
                </a:lnTo>
                <a:lnTo>
                  <a:pt x="564" y="130"/>
                </a:lnTo>
                <a:lnTo>
                  <a:pt x="566" y="144"/>
                </a:lnTo>
                <a:lnTo>
                  <a:pt x="572" y="158"/>
                </a:lnTo>
                <a:lnTo>
                  <a:pt x="580" y="174"/>
                </a:lnTo>
                <a:lnTo>
                  <a:pt x="580" y="174"/>
                </a:lnTo>
                <a:lnTo>
                  <a:pt x="554" y="160"/>
                </a:lnTo>
                <a:lnTo>
                  <a:pt x="538" y="154"/>
                </a:lnTo>
                <a:lnTo>
                  <a:pt x="524" y="150"/>
                </a:lnTo>
                <a:lnTo>
                  <a:pt x="508" y="148"/>
                </a:lnTo>
                <a:lnTo>
                  <a:pt x="492" y="146"/>
                </a:lnTo>
                <a:lnTo>
                  <a:pt x="474" y="146"/>
                </a:lnTo>
                <a:lnTo>
                  <a:pt x="456" y="150"/>
                </a:lnTo>
                <a:lnTo>
                  <a:pt x="456" y="150"/>
                </a:lnTo>
                <a:lnTo>
                  <a:pt x="438" y="154"/>
                </a:lnTo>
                <a:lnTo>
                  <a:pt x="420" y="166"/>
                </a:lnTo>
                <a:lnTo>
                  <a:pt x="400" y="180"/>
                </a:lnTo>
                <a:lnTo>
                  <a:pt x="384" y="198"/>
                </a:lnTo>
                <a:lnTo>
                  <a:pt x="376" y="208"/>
                </a:lnTo>
                <a:lnTo>
                  <a:pt x="370" y="220"/>
                </a:lnTo>
                <a:lnTo>
                  <a:pt x="364" y="232"/>
                </a:lnTo>
                <a:lnTo>
                  <a:pt x="360" y="244"/>
                </a:lnTo>
                <a:lnTo>
                  <a:pt x="358" y="258"/>
                </a:lnTo>
                <a:lnTo>
                  <a:pt x="358" y="272"/>
                </a:lnTo>
                <a:lnTo>
                  <a:pt x="360" y="288"/>
                </a:lnTo>
                <a:lnTo>
                  <a:pt x="364" y="304"/>
                </a:lnTo>
                <a:lnTo>
                  <a:pt x="364" y="304"/>
                </a:lnTo>
                <a:lnTo>
                  <a:pt x="368" y="316"/>
                </a:lnTo>
                <a:lnTo>
                  <a:pt x="376" y="328"/>
                </a:lnTo>
                <a:lnTo>
                  <a:pt x="382" y="338"/>
                </a:lnTo>
                <a:lnTo>
                  <a:pt x="392" y="348"/>
                </a:lnTo>
                <a:lnTo>
                  <a:pt x="402" y="356"/>
                </a:lnTo>
                <a:lnTo>
                  <a:pt x="412" y="362"/>
                </a:lnTo>
                <a:lnTo>
                  <a:pt x="422" y="368"/>
                </a:lnTo>
                <a:lnTo>
                  <a:pt x="434" y="372"/>
                </a:lnTo>
                <a:lnTo>
                  <a:pt x="446" y="374"/>
                </a:lnTo>
                <a:lnTo>
                  <a:pt x="456" y="376"/>
                </a:lnTo>
                <a:lnTo>
                  <a:pt x="468" y="376"/>
                </a:lnTo>
                <a:lnTo>
                  <a:pt x="480" y="374"/>
                </a:lnTo>
                <a:lnTo>
                  <a:pt x="490" y="370"/>
                </a:lnTo>
                <a:lnTo>
                  <a:pt x="500" y="366"/>
                </a:lnTo>
                <a:lnTo>
                  <a:pt x="508" y="360"/>
                </a:lnTo>
                <a:lnTo>
                  <a:pt x="516" y="354"/>
                </a:lnTo>
                <a:lnTo>
                  <a:pt x="516" y="354"/>
                </a:lnTo>
                <a:lnTo>
                  <a:pt x="516" y="354"/>
                </a:lnTo>
                <a:lnTo>
                  <a:pt x="516" y="354"/>
                </a:lnTo>
                <a:lnTo>
                  <a:pt x="524" y="344"/>
                </a:lnTo>
                <a:lnTo>
                  <a:pt x="528" y="334"/>
                </a:lnTo>
                <a:lnTo>
                  <a:pt x="532" y="324"/>
                </a:lnTo>
                <a:lnTo>
                  <a:pt x="532" y="314"/>
                </a:lnTo>
                <a:lnTo>
                  <a:pt x="532" y="304"/>
                </a:lnTo>
                <a:lnTo>
                  <a:pt x="528" y="292"/>
                </a:lnTo>
                <a:lnTo>
                  <a:pt x="524" y="284"/>
                </a:lnTo>
                <a:lnTo>
                  <a:pt x="516" y="274"/>
                </a:lnTo>
                <a:lnTo>
                  <a:pt x="516" y="274"/>
                </a:lnTo>
                <a:lnTo>
                  <a:pt x="508" y="268"/>
                </a:lnTo>
                <a:lnTo>
                  <a:pt x="498" y="262"/>
                </a:lnTo>
                <a:lnTo>
                  <a:pt x="488" y="260"/>
                </a:lnTo>
                <a:lnTo>
                  <a:pt x="478" y="258"/>
                </a:lnTo>
                <a:lnTo>
                  <a:pt x="466" y="260"/>
                </a:lnTo>
                <a:lnTo>
                  <a:pt x="456" y="262"/>
                </a:lnTo>
                <a:lnTo>
                  <a:pt x="446" y="268"/>
                </a:lnTo>
                <a:lnTo>
                  <a:pt x="438" y="274"/>
                </a:lnTo>
                <a:lnTo>
                  <a:pt x="438" y="274"/>
                </a:lnTo>
                <a:lnTo>
                  <a:pt x="430" y="284"/>
                </a:lnTo>
                <a:lnTo>
                  <a:pt x="426" y="294"/>
                </a:lnTo>
                <a:lnTo>
                  <a:pt x="426" y="294"/>
                </a:lnTo>
                <a:lnTo>
                  <a:pt x="418" y="282"/>
                </a:lnTo>
                <a:lnTo>
                  <a:pt x="416" y="268"/>
                </a:lnTo>
                <a:lnTo>
                  <a:pt x="420" y="254"/>
                </a:lnTo>
                <a:lnTo>
                  <a:pt x="426" y="240"/>
                </a:lnTo>
                <a:lnTo>
                  <a:pt x="438" y="228"/>
                </a:lnTo>
                <a:lnTo>
                  <a:pt x="452" y="218"/>
                </a:lnTo>
                <a:lnTo>
                  <a:pt x="472" y="212"/>
                </a:lnTo>
                <a:lnTo>
                  <a:pt x="494" y="208"/>
                </a:lnTo>
                <a:lnTo>
                  <a:pt x="494" y="208"/>
                </a:lnTo>
                <a:lnTo>
                  <a:pt x="506" y="208"/>
                </a:lnTo>
                <a:lnTo>
                  <a:pt x="520" y="212"/>
                </a:lnTo>
                <a:lnTo>
                  <a:pt x="530" y="216"/>
                </a:lnTo>
                <a:lnTo>
                  <a:pt x="540" y="220"/>
                </a:lnTo>
                <a:lnTo>
                  <a:pt x="560" y="232"/>
                </a:lnTo>
                <a:lnTo>
                  <a:pt x="574" y="246"/>
                </a:lnTo>
                <a:lnTo>
                  <a:pt x="584" y="264"/>
                </a:lnTo>
                <a:lnTo>
                  <a:pt x="592" y="282"/>
                </a:lnTo>
                <a:lnTo>
                  <a:pt x="596" y="302"/>
                </a:lnTo>
                <a:lnTo>
                  <a:pt x="596" y="322"/>
                </a:lnTo>
                <a:lnTo>
                  <a:pt x="594" y="342"/>
                </a:lnTo>
                <a:lnTo>
                  <a:pt x="588" y="360"/>
                </a:lnTo>
                <a:lnTo>
                  <a:pt x="578" y="380"/>
                </a:lnTo>
                <a:lnTo>
                  <a:pt x="566" y="396"/>
                </a:lnTo>
                <a:lnTo>
                  <a:pt x="550" y="410"/>
                </a:lnTo>
                <a:lnTo>
                  <a:pt x="530" y="420"/>
                </a:lnTo>
                <a:lnTo>
                  <a:pt x="508" y="426"/>
                </a:lnTo>
                <a:lnTo>
                  <a:pt x="494" y="428"/>
                </a:lnTo>
                <a:lnTo>
                  <a:pt x="482" y="430"/>
                </a:lnTo>
                <a:lnTo>
                  <a:pt x="482" y="430"/>
                </a:lnTo>
                <a:lnTo>
                  <a:pt x="506" y="440"/>
                </a:lnTo>
                <a:lnTo>
                  <a:pt x="526" y="452"/>
                </a:lnTo>
                <a:lnTo>
                  <a:pt x="544" y="468"/>
                </a:lnTo>
                <a:lnTo>
                  <a:pt x="558" y="486"/>
                </a:lnTo>
                <a:lnTo>
                  <a:pt x="568" y="506"/>
                </a:lnTo>
                <a:lnTo>
                  <a:pt x="574" y="528"/>
                </a:lnTo>
                <a:lnTo>
                  <a:pt x="578" y="552"/>
                </a:lnTo>
                <a:lnTo>
                  <a:pt x="580" y="580"/>
                </a:lnTo>
                <a:lnTo>
                  <a:pt x="580" y="580"/>
                </a:lnTo>
                <a:lnTo>
                  <a:pt x="554" y="578"/>
                </a:lnTo>
                <a:lnTo>
                  <a:pt x="528" y="574"/>
                </a:lnTo>
                <a:lnTo>
                  <a:pt x="506" y="566"/>
                </a:lnTo>
                <a:lnTo>
                  <a:pt x="486" y="556"/>
                </a:lnTo>
                <a:lnTo>
                  <a:pt x="468" y="542"/>
                </a:lnTo>
                <a:lnTo>
                  <a:pt x="452" y="526"/>
                </a:lnTo>
                <a:lnTo>
                  <a:pt x="440" y="506"/>
                </a:lnTo>
                <a:lnTo>
                  <a:pt x="430" y="480"/>
                </a:lnTo>
                <a:lnTo>
                  <a:pt x="430" y="480"/>
                </a:lnTo>
                <a:lnTo>
                  <a:pt x="430" y="494"/>
                </a:lnTo>
                <a:lnTo>
                  <a:pt x="428" y="506"/>
                </a:lnTo>
                <a:lnTo>
                  <a:pt x="420" y="530"/>
                </a:lnTo>
                <a:lnTo>
                  <a:pt x="410" y="548"/>
                </a:lnTo>
                <a:lnTo>
                  <a:pt x="396" y="564"/>
                </a:lnTo>
                <a:lnTo>
                  <a:pt x="380" y="578"/>
                </a:lnTo>
                <a:lnTo>
                  <a:pt x="362" y="588"/>
                </a:lnTo>
                <a:lnTo>
                  <a:pt x="342" y="594"/>
                </a:lnTo>
                <a:lnTo>
                  <a:pt x="322" y="596"/>
                </a:lnTo>
                <a:lnTo>
                  <a:pt x="302" y="596"/>
                </a:lnTo>
                <a:lnTo>
                  <a:pt x="282" y="592"/>
                </a:lnTo>
                <a:lnTo>
                  <a:pt x="264" y="584"/>
                </a:lnTo>
                <a:lnTo>
                  <a:pt x="248" y="572"/>
                </a:lnTo>
                <a:lnTo>
                  <a:pt x="232" y="558"/>
                </a:lnTo>
                <a:lnTo>
                  <a:pt x="220" y="540"/>
                </a:lnTo>
                <a:lnTo>
                  <a:pt x="216" y="530"/>
                </a:lnTo>
                <a:lnTo>
                  <a:pt x="212" y="518"/>
                </a:lnTo>
                <a:lnTo>
                  <a:pt x="210" y="506"/>
                </a:lnTo>
                <a:lnTo>
                  <a:pt x="208" y="492"/>
                </a:lnTo>
                <a:lnTo>
                  <a:pt x="208" y="492"/>
                </a:lnTo>
                <a:lnTo>
                  <a:pt x="212" y="470"/>
                </a:lnTo>
                <a:lnTo>
                  <a:pt x="220" y="452"/>
                </a:lnTo>
                <a:lnTo>
                  <a:pt x="230" y="436"/>
                </a:lnTo>
                <a:lnTo>
                  <a:pt x="242" y="426"/>
                </a:lnTo>
                <a:lnTo>
                  <a:pt x="256" y="418"/>
                </a:lnTo>
                <a:lnTo>
                  <a:pt x="270" y="416"/>
                </a:lnTo>
                <a:lnTo>
                  <a:pt x="282" y="418"/>
                </a:lnTo>
                <a:lnTo>
                  <a:pt x="296" y="424"/>
                </a:lnTo>
                <a:lnTo>
                  <a:pt x="296" y="424"/>
                </a:lnTo>
                <a:lnTo>
                  <a:pt x="284" y="430"/>
                </a:lnTo>
                <a:lnTo>
                  <a:pt x="276" y="438"/>
                </a:lnTo>
                <a:lnTo>
                  <a:pt x="276" y="438"/>
                </a:lnTo>
                <a:lnTo>
                  <a:pt x="268" y="446"/>
                </a:lnTo>
                <a:lnTo>
                  <a:pt x="264" y="456"/>
                </a:lnTo>
                <a:lnTo>
                  <a:pt x="260" y="466"/>
                </a:lnTo>
                <a:lnTo>
                  <a:pt x="260" y="476"/>
                </a:lnTo>
                <a:lnTo>
                  <a:pt x="260" y="488"/>
                </a:lnTo>
                <a:lnTo>
                  <a:pt x="264" y="498"/>
                </a:lnTo>
                <a:lnTo>
                  <a:pt x="268" y="508"/>
                </a:lnTo>
                <a:lnTo>
                  <a:pt x="276" y="516"/>
                </a:lnTo>
                <a:lnTo>
                  <a:pt x="276" y="516"/>
                </a:lnTo>
                <a:lnTo>
                  <a:pt x="284" y="522"/>
                </a:lnTo>
                <a:lnTo>
                  <a:pt x="294" y="528"/>
                </a:lnTo>
                <a:lnTo>
                  <a:pt x="304" y="532"/>
                </a:lnTo>
                <a:lnTo>
                  <a:pt x="314" y="532"/>
                </a:lnTo>
                <a:lnTo>
                  <a:pt x="326" y="532"/>
                </a:lnTo>
                <a:lnTo>
                  <a:pt x="336" y="528"/>
                </a:lnTo>
                <a:lnTo>
                  <a:pt x="346" y="522"/>
                </a:lnTo>
                <a:lnTo>
                  <a:pt x="354" y="516"/>
                </a:lnTo>
                <a:lnTo>
                  <a:pt x="354" y="516"/>
                </a:lnTo>
                <a:lnTo>
                  <a:pt x="354" y="516"/>
                </a:lnTo>
                <a:lnTo>
                  <a:pt x="354" y="516"/>
                </a:lnTo>
                <a:lnTo>
                  <a:pt x="362" y="508"/>
                </a:lnTo>
                <a:lnTo>
                  <a:pt x="368" y="498"/>
                </a:lnTo>
                <a:lnTo>
                  <a:pt x="372" y="488"/>
                </a:lnTo>
                <a:lnTo>
                  <a:pt x="374" y="478"/>
                </a:lnTo>
                <a:lnTo>
                  <a:pt x="376" y="468"/>
                </a:lnTo>
                <a:lnTo>
                  <a:pt x="376" y="456"/>
                </a:lnTo>
                <a:lnTo>
                  <a:pt x="374" y="444"/>
                </a:lnTo>
                <a:lnTo>
                  <a:pt x="372" y="434"/>
                </a:lnTo>
                <a:lnTo>
                  <a:pt x="368" y="422"/>
                </a:lnTo>
                <a:lnTo>
                  <a:pt x="362" y="410"/>
                </a:lnTo>
                <a:lnTo>
                  <a:pt x="356" y="400"/>
                </a:lnTo>
                <a:lnTo>
                  <a:pt x="348" y="390"/>
                </a:lnTo>
                <a:lnTo>
                  <a:pt x="340" y="382"/>
                </a:lnTo>
                <a:lnTo>
                  <a:pt x="328" y="374"/>
                </a:lnTo>
                <a:lnTo>
                  <a:pt x="318" y="368"/>
                </a:lnTo>
                <a:lnTo>
                  <a:pt x="304" y="362"/>
                </a:lnTo>
                <a:lnTo>
                  <a:pt x="304" y="362"/>
                </a:lnTo>
                <a:lnTo>
                  <a:pt x="288" y="358"/>
                </a:lnTo>
                <a:lnTo>
                  <a:pt x="274" y="356"/>
                </a:lnTo>
                <a:lnTo>
                  <a:pt x="260" y="358"/>
                </a:lnTo>
                <a:lnTo>
                  <a:pt x="246" y="360"/>
                </a:lnTo>
                <a:lnTo>
                  <a:pt x="232" y="364"/>
                </a:lnTo>
                <a:lnTo>
                  <a:pt x="220" y="368"/>
                </a:lnTo>
                <a:lnTo>
                  <a:pt x="210" y="376"/>
                </a:lnTo>
                <a:lnTo>
                  <a:pt x="198" y="382"/>
                </a:lnTo>
                <a:lnTo>
                  <a:pt x="180" y="400"/>
                </a:lnTo>
                <a:lnTo>
                  <a:pt x="166" y="418"/>
                </a:lnTo>
                <a:lnTo>
                  <a:pt x="156" y="438"/>
                </a:lnTo>
                <a:lnTo>
                  <a:pt x="150" y="454"/>
                </a:lnTo>
                <a:lnTo>
                  <a:pt x="150" y="454"/>
                </a:lnTo>
                <a:lnTo>
                  <a:pt x="148" y="472"/>
                </a:lnTo>
                <a:lnTo>
                  <a:pt x="148" y="490"/>
                </a:lnTo>
                <a:lnTo>
                  <a:pt x="148" y="506"/>
                </a:lnTo>
                <a:lnTo>
                  <a:pt x="152" y="522"/>
                </a:lnTo>
                <a:lnTo>
                  <a:pt x="156" y="538"/>
                </a:lnTo>
                <a:lnTo>
                  <a:pt x="162" y="552"/>
                </a:lnTo>
                <a:lnTo>
                  <a:pt x="176" y="580"/>
                </a:lnTo>
                <a:lnTo>
                  <a:pt x="176" y="580"/>
                </a:lnTo>
                <a:lnTo>
                  <a:pt x="160" y="572"/>
                </a:lnTo>
                <a:lnTo>
                  <a:pt x="144" y="566"/>
                </a:lnTo>
                <a:lnTo>
                  <a:pt x="130" y="562"/>
                </a:lnTo>
                <a:lnTo>
                  <a:pt x="118" y="562"/>
                </a:lnTo>
                <a:lnTo>
                  <a:pt x="106" y="562"/>
                </a:lnTo>
                <a:lnTo>
                  <a:pt x="96" y="564"/>
                </a:lnTo>
                <a:lnTo>
                  <a:pt x="86" y="570"/>
                </a:lnTo>
                <a:lnTo>
                  <a:pt x="76" y="574"/>
                </a:lnTo>
                <a:lnTo>
                  <a:pt x="58" y="588"/>
                </a:lnTo>
                <a:lnTo>
                  <a:pt x="40" y="604"/>
                </a:lnTo>
                <a:lnTo>
                  <a:pt x="22" y="622"/>
                </a:lnTo>
                <a:lnTo>
                  <a:pt x="0" y="636"/>
                </a:lnTo>
                <a:lnTo>
                  <a:pt x="638" y="636"/>
                </a:lnTo>
                <a:lnTo>
                  <a:pt x="638" y="0"/>
                </a:lnTo>
                <a:close/>
              </a:path>
            </a:pathLst>
          </a:custGeom>
          <a:solidFill>
            <a:srgbClr val="FFC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724515" y="4110653"/>
            <a:ext cx="8086648" cy="1052057"/>
            <a:chOff x="700193" y="4849210"/>
            <a:chExt cx="8086648" cy="1052057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899552" y="4849210"/>
              <a:ext cx="7887289" cy="1052057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75910" y="4971825"/>
              <a:ext cx="6491554" cy="738664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rgbClr r="0" g="0" b="0"/>
            </a:lnRef>
            <a:fillRef idx="1003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lvl="0" algn="just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Услуга доступна </a:t>
              </a:r>
              <a:r>
                <a:rPr lang="kk-KZ" sz="1400" dirty="0">
                  <a:latin typeface="Arial" panose="020B0604020202020204" pitchFamily="34" charset="0"/>
                  <a:cs typeface="Arial" panose="020B0604020202020204" pitchFamily="34" charset="0"/>
                </a:rPr>
                <a:t>вкладчикам (получателям)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круглосуточно </a:t>
              </a:r>
              <a:endParaRPr lang="ru-RU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just"/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за исключением перерывов в работе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веб-сайта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АО «ЕНПФ»,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а также сервиса ГБД ФЛ в связи с проведением технических работ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700193" y="4904405"/>
              <a:ext cx="1440000" cy="894380"/>
              <a:chOff x="721840" y="5091543"/>
              <a:chExt cx="1440000" cy="894380"/>
            </a:xfrm>
          </p:grpSpPr>
          <p:pic>
            <p:nvPicPr>
              <p:cNvPr id="48" name="Рисунок 47" descr="001.png"/>
              <p:cNvPicPr preferRelativeResize="0">
                <a:picLocks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21840" y="5805923"/>
                <a:ext cx="1440000" cy="180000"/>
              </a:xfrm>
              <a:prstGeom prst="rect">
                <a:avLst/>
              </a:prstGeom>
            </p:spPr>
          </p:pic>
          <p:sp>
            <p:nvSpPr>
              <p:cNvPr id="49" name="Овал 48"/>
              <p:cNvSpPr/>
              <p:nvPr/>
            </p:nvSpPr>
            <p:spPr>
              <a:xfrm>
                <a:off x="1115267" y="5124970"/>
                <a:ext cx="653147" cy="653147"/>
              </a:xfrm>
              <a:prstGeom prst="ellipse">
                <a:avLst/>
              </a:prstGeom>
              <a:solidFill>
                <a:srgbClr val="0083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Овал 49"/>
              <p:cNvSpPr>
                <a:spLocks noChangeAspect="1"/>
              </p:cNvSpPr>
              <p:nvPr/>
            </p:nvSpPr>
            <p:spPr>
              <a:xfrm>
                <a:off x="1081840" y="5091543"/>
                <a:ext cx="720000" cy="720000"/>
              </a:xfrm>
              <a:prstGeom prst="ellipse">
                <a:avLst/>
              </a:prstGeom>
              <a:noFill/>
              <a:ln cap="rnd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1155390" y="5027842"/>
              <a:ext cx="572899" cy="517504"/>
              <a:chOff x="1420193" y="4038070"/>
              <a:chExt cx="572899" cy="517504"/>
            </a:xfrm>
          </p:grpSpPr>
          <p:sp>
            <p:nvSpPr>
              <p:cNvPr id="56" name="Freeform 17"/>
              <p:cNvSpPr>
                <a:spLocks noEditPoints="1"/>
              </p:cNvSpPr>
              <p:nvPr/>
            </p:nvSpPr>
            <p:spPr bwMode="auto">
              <a:xfrm>
                <a:off x="1420193" y="4126946"/>
                <a:ext cx="428628" cy="428628"/>
              </a:xfrm>
              <a:custGeom>
                <a:avLst/>
                <a:gdLst/>
                <a:ahLst/>
                <a:cxnLst>
                  <a:cxn ang="0">
                    <a:pos x="66" y="426"/>
                  </a:cxn>
                  <a:cxn ang="0">
                    <a:pos x="48" y="444"/>
                  </a:cxn>
                  <a:cxn ang="0">
                    <a:pos x="28" y="446"/>
                  </a:cxn>
                  <a:cxn ang="0">
                    <a:pos x="8" y="432"/>
                  </a:cxn>
                  <a:cxn ang="0">
                    <a:pos x="2" y="414"/>
                  </a:cxn>
                  <a:cxn ang="0">
                    <a:pos x="34" y="256"/>
                  </a:cxn>
                  <a:cxn ang="0">
                    <a:pos x="72" y="184"/>
                  </a:cxn>
                  <a:cxn ang="0">
                    <a:pos x="152" y="94"/>
                  </a:cxn>
                  <a:cxn ang="0">
                    <a:pos x="292" y="18"/>
                  </a:cxn>
                  <a:cxn ang="0">
                    <a:pos x="416" y="0"/>
                  </a:cxn>
                  <a:cxn ang="0">
                    <a:pos x="574" y="32"/>
                  </a:cxn>
                  <a:cxn ang="0">
                    <a:pos x="678" y="94"/>
                  </a:cxn>
                  <a:cxn ang="0">
                    <a:pos x="758" y="184"/>
                  </a:cxn>
                  <a:cxn ang="0">
                    <a:pos x="796" y="256"/>
                  </a:cxn>
                  <a:cxn ang="0">
                    <a:pos x="828" y="414"/>
                  </a:cxn>
                  <a:cxn ang="0">
                    <a:pos x="810" y="534"/>
                  </a:cxn>
                  <a:cxn ang="0">
                    <a:pos x="778" y="610"/>
                  </a:cxn>
                  <a:cxn ang="0">
                    <a:pos x="708" y="706"/>
                  </a:cxn>
                  <a:cxn ang="0">
                    <a:pos x="574" y="794"/>
                  </a:cxn>
                  <a:cxn ang="0">
                    <a:pos x="496" y="818"/>
                  </a:cxn>
                  <a:cxn ang="0">
                    <a:pos x="374" y="824"/>
                  </a:cxn>
                  <a:cxn ang="0">
                    <a:pos x="256" y="794"/>
                  </a:cxn>
                  <a:cxn ang="0">
                    <a:pos x="172" y="748"/>
                  </a:cxn>
                  <a:cxn ang="0">
                    <a:pos x="50" y="824"/>
                  </a:cxn>
                  <a:cxn ang="0">
                    <a:pos x="26" y="828"/>
                  </a:cxn>
                  <a:cxn ang="0">
                    <a:pos x="10" y="818"/>
                  </a:cxn>
                  <a:cxn ang="0">
                    <a:pos x="0" y="796"/>
                  </a:cxn>
                  <a:cxn ang="0">
                    <a:pos x="0" y="568"/>
                  </a:cxn>
                  <a:cxn ang="0">
                    <a:pos x="10" y="546"/>
                  </a:cxn>
                  <a:cxn ang="0">
                    <a:pos x="32" y="536"/>
                  </a:cxn>
                  <a:cxn ang="0">
                    <a:pos x="260" y="536"/>
                  </a:cxn>
                  <a:cxn ang="0">
                    <a:pos x="284" y="546"/>
                  </a:cxn>
                  <a:cxn ang="0">
                    <a:pos x="292" y="568"/>
                  </a:cxn>
                  <a:cxn ang="0">
                    <a:pos x="288" y="586"/>
                  </a:cxn>
                  <a:cxn ang="0">
                    <a:pos x="214" y="696"/>
                  </a:cxn>
                  <a:cxn ang="0">
                    <a:pos x="282" y="734"/>
                  </a:cxn>
                  <a:cxn ang="0">
                    <a:pos x="380" y="758"/>
                  </a:cxn>
                  <a:cxn ang="0">
                    <a:pos x="484" y="754"/>
                  </a:cxn>
                  <a:cxn ang="0">
                    <a:pos x="548" y="734"/>
                  </a:cxn>
                  <a:cxn ang="0">
                    <a:pos x="662" y="658"/>
                  </a:cxn>
                  <a:cxn ang="0">
                    <a:pos x="722" y="578"/>
                  </a:cxn>
                  <a:cxn ang="0">
                    <a:pos x="748" y="514"/>
                  </a:cxn>
                  <a:cxn ang="0">
                    <a:pos x="762" y="414"/>
                  </a:cxn>
                  <a:cxn ang="0">
                    <a:pos x="736" y="280"/>
                  </a:cxn>
                  <a:cxn ang="0">
                    <a:pos x="704" y="220"/>
                  </a:cxn>
                  <a:cxn ang="0">
                    <a:pos x="636" y="144"/>
                  </a:cxn>
                  <a:cxn ang="0">
                    <a:pos x="548" y="92"/>
                  </a:cxn>
                  <a:cxn ang="0">
                    <a:pos x="416" y="66"/>
                  </a:cxn>
                  <a:cxn ang="0">
                    <a:pos x="312" y="82"/>
                  </a:cxn>
                  <a:cxn ang="0">
                    <a:pos x="194" y="144"/>
                  </a:cxn>
                  <a:cxn ang="0">
                    <a:pos x="126" y="220"/>
                  </a:cxn>
                  <a:cxn ang="0">
                    <a:pos x="94" y="280"/>
                  </a:cxn>
                  <a:cxn ang="0">
                    <a:pos x="68" y="414"/>
                  </a:cxn>
                  <a:cxn ang="0">
                    <a:pos x="146" y="602"/>
                  </a:cxn>
                  <a:cxn ang="0">
                    <a:pos x="66" y="716"/>
                  </a:cxn>
                </a:cxnLst>
                <a:rect l="0" t="0" r="r" b="b"/>
                <a:pathLst>
                  <a:path w="828" h="828">
                    <a:moveTo>
                      <a:pt x="68" y="414"/>
                    </a:moveTo>
                    <a:lnTo>
                      <a:pt x="68" y="414"/>
                    </a:lnTo>
                    <a:lnTo>
                      <a:pt x="68" y="420"/>
                    </a:lnTo>
                    <a:lnTo>
                      <a:pt x="66" y="426"/>
                    </a:lnTo>
                    <a:lnTo>
                      <a:pt x="62" y="432"/>
                    </a:lnTo>
                    <a:lnTo>
                      <a:pt x="58" y="436"/>
                    </a:lnTo>
                    <a:lnTo>
                      <a:pt x="54" y="440"/>
                    </a:lnTo>
                    <a:lnTo>
                      <a:pt x="48" y="444"/>
                    </a:lnTo>
                    <a:lnTo>
                      <a:pt x="42" y="446"/>
                    </a:lnTo>
                    <a:lnTo>
                      <a:pt x="36" y="446"/>
                    </a:lnTo>
                    <a:lnTo>
                      <a:pt x="36" y="446"/>
                    </a:lnTo>
                    <a:lnTo>
                      <a:pt x="28" y="446"/>
                    </a:lnTo>
                    <a:lnTo>
                      <a:pt x="22" y="444"/>
                    </a:lnTo>
                    <a:lnTo>
                      <a:pt x="16" y="440"/>
                    </a:lnTo>
                    <a:lnTo>
                      <a:pt x="12" y="436"/>
                    </a:lnTo>
                    <a:lnTo>
                      <a:pt x="8" y="432"/>
                    </a:lnTo>
                    <a:lnTo>
                      <a:pt x="4" y="426"/>
                    </a:lnTo>
                    <a:lnTo>
                      <a:pt x="2" y="420"/>
                    </a:lnTo>
                    <a:lnTo>
                      <a:pt x="2" y="414"/>
                    </a:lnTo>
                    <a:lnTo>
                      <a:pt x="2" y="414"/>
                    </a:lnTo>
                    <a:lnTo>
                      <a:pt x="4" y="372"/>
                    </a:lnTo>
                    <a:lnTo>
                      <a:pt x="10" y="332"/>
                    </a:lnTo>
                    <a:lnTo>
                      <a:pt x="20" y="292"/>
                    </a:lnTo>
                    <a:lnTo>
                      <a:pt x="34" y="256"/>
                    </a:lnTo>
                    <a:lnTo>
                      <a:pt x="34" y="256"/>
                    </a:lnTo>
                    <a:lnTo>
                      <a:pt x="34" y="256"/>
                    </a:lnTo>
                    <a:lnTo>
                      <a:pt x="52" y="218"/>
                    </a:lnTo>
                    <a:lnTo>
                      <a:pt x="72" y="184"/>
                    </a:lnTo>
                    <a:lnTo>
                      <a:pt x="96" y="150"/>
                    </a:lnTo>
                    <a:lnTo>
                      <a:pt x="124" y="120"/>
                    </a:lnTo>
                    <a:lnTo>
                      <a:pt x="124" y="120"/>
                    </a:lnTo>
                    <a:lnTo>
                      <a:pt x="152" y="94"/>
                    </a:lnTo>
                    <a:lnTo>
                      <a:pt x="184" y="70"/>
                    </a:lnTo>
                    <a:lnTo>
                      <a:pt x="218" y="50"/>
                    </a:lnTo>
                    <a:lnTo>
                      <a:pt x="254" y="32"/>
                    </a:lnTo>
                    <a:lnTo>
                      <a:pt x="292" y="18"/>
                    </a:lnTo>
                    <a:lnTo>
                      <a:pt x="332" y="8"/>
                    </a:lnTo>
                    <a:lnTo>
                      <a:pt x="374" y="2"/>
                    </a:lnTo>
                    <a:lnTo>
                      <a:pt x="416" y="0"/>
                    </a:lnTo>
                    <a:lnTo>
                      <a:pt x="416" y="0"/>
                    </a:lnTo>
                    <a:lnTo>
                      <a:pt x="456" y="2"/>
                    </a:lnTo>
                    <a:lnTo>
                      <a:pt x="496" y="8"/>
                    </a:lnTo>
                    <a:lnTo>
                      <a:pt x="536" y="18"/>
                    </a:lnTo>
                    <a:lnTo>
                      <a:pt x="574" y="32"/>
                    </a:lnTo>
                    <a:lnTo>
                      <a:pt x="574" y="32"/>
                    </a:lnTo>
                    <a:lnTo>
                      <a:pt x="610" y="48"/>
                    </a:lnTo>
                    <a:lnTo>
                      <a:pt x="646" y="70"/>
                    </a:lnTo>
                    <a:lnTo>
                      <a:pt x="678" y="94"/>
                    </a:lnTo>
                    <a:lnTo>
                      <a:pt x="708" y="120"/>
                    </a:lnTo>
                    <a:lnTo>
                      <a:pt x="708" y="120"/>
                    </a:lnTo>
                    <a:lnTo>
                      <a:pt x="734" y="150"/>
                    </a:lnTo>
                    <a:lnTo>
                      <a:pt x="758" y="184"/>
                    </a:lnTo>
                    <a:lnTo>
                      <a:pt x="780" y="218"/>
                    </a:lnTo>
                    <a:lnTo>
                      <a:pt x="796" y="256"/>
                    </a:lnTo>
                    <a:lnTo>
                      <a:pt x="796" y="256"/>
                    </a:lnTo>
                    <a:lnTo>
                      <a:pt x="796" y="256"/>
                    </a:lnTo>
                    <a:lnTo>
                      <a:pt x="810" y="292"/>
                    </a:lnTo>
                    <a:lnTo>
                      <a:pt x="820" y="332"/>
                    </a:lnTo>
                    <a:lnTo>
                      <a:pt x="826" y="372"/>
                    </a:lnTo>
                    <a:lnTo>
                      <a:pt x="828" y="414"/>
                    </a:lnTo>
                    <a:lnTo>
                      <a:pt x="828" y="414"/>
                    </a:lnTo>
                    <a:lnTo>
                      <a:pt x="826" y="454"/>
                    </a:lnTo>
                    <a:lnTo>
                      <a:pt x="820" y="494"/>
                    </a:lnTo>
                    <a:lnTo>
                      <a:pt x="810" y="534"/>
                    </a:lnTo>
                    <a:lnTo>
                      <a:pt x="796" y="572"/>
                    </a:lnTo>
                    <a:lnTo>
                      <a:pt x="796" y="572"/>
                    </a:lnTo>
                    <a:lnTo>
                      <a:pt x="796" y="572"/>
                    </a:lnTo>
                    <a:lnTo>
                      <a:pt x="778" y="610"/>
                    </a:lnTo>
                    <a:lnTo>
                      <a:pt x="758" y="644"/>
                    </a:lnTo>
                    <a:lnTo>
                      <a:pt x="734" y="676"/>
                    </a:lnTo>
                    <a:lnTo>
                      <a:pt x="708" y="706"/>
                    </a:lnTo>
                    <a:lnTo>
                      <a:pt x="708" y="706"/>
                    </a:lnTo>
                    <a:lnTo>
                      <a:pt x="678" y="732"/>
                    </a:lnTo>
                    <a:lnTo>
                      <a:pt x="646" y="756"/>
                    </a:lnTo>
                    <a:lnTo>
                      <a:pt x="610" y="778"/>
                    </a:lnTo>
                    <a:lnTo>
                      <a:pt x="574" y="794"/>
                    </a:lnTo>
                    <a:lnTo>
                      <a:pt x="574" y="794"/>
                    </a:lnTo>
                    <a:lnTo>
                      <a:pt x="574" y="794"/>
                    </a:lnTo>
                    <a:lnTo>
                      <a:pt x="536" y="808"/>
                    </a:lnTo>
                    <a:lnTo>
                      <a:pt x="496" y="818"/>
                    </a:lnTo>
                    <a:lnTo>
                      <a:pt x="456" y="824"/>
                    </a:lnTo>
                    <a:lnTo>
                      <a:pt x="416" y="826"/>
                    </a:lnTo>
                    <a:lnTo>
                      <a:pt x="416" y="826"/>
                    </a:lnTo>
                    <a:lnTo>
                      <a:pt x="374" y="824"/>
                    </a:lnTo>
                    <a:lnTo>
                      <a:pt x="334" y="818"/>
                    </a:lnTo>
                    <a:lnTo>
                      <a:pt x="294" y="808"/>
                    </a:lnTo>
                    <a:lnTo>
                      <a:pt x="258" y="794"/>
                    </a:lnTo>
                    <a:lnTo>
                      <a:pt x="256" y="794"/>
                    </a:lnTo>
                    <a:lnTo>
                      <a:pt x="256" y="794"/>
                    </a:lnTo>
                    <a:lnTo>
                      <a:pt x="226" y="780"/>
                    </a:lnTo>
                    <a:lnTo>
                      <a:pt x="198" y="764"/>
                    </a:lnTo>
                    <a:lnTo>
                      <a:pt x="172" y="748"/>
                    </a:lnTo>
                    <a:lnTo>
                      <a:pt x="148" y="728"/>
                    </a:lnTo>
                    <a:lnTo>
                      <a:pt x="56" y="818"/>
                    </a:lnTo>
                    <a:lnTo>
                      <a:pt x="56" y="818"/>
                    </a:lnTo>
                    <a:lnTo>
                      <a:pt x="50" y="824"/>
                    </a:lnTo>
                    <a:lnTo>
                      <a:pt x="44" y="826"/>
                    </a:lnTo>
                    <a:lnTo>
                      <a:pt x="38" y="828"/>
                    </a:lnTo>
                    <a:lnTo>
                      <a:pt x="32" y="828"/>
                    </a:lnTo>
                    <a:lnTo>
                      <a:pt x="26" y="828"/>
                    </a:lnTo>
                    <a:lnTo>
                      <a:pt x="20" y="826"/>
                    </a:lnTo>
                    <a:lnTo>
                      <a:pt x="14" y="824"/>
                    </a:lnTo>
                    <a:lnTo>
                      <a:pt x="10" y="818"/>
                    </a:lnTo>
                    <a:lnTo>
                      <a:pt x="10" y="818"/>
                    </a:lnTo>
                    <a:lnTo>
                      <a:pt x="6" y="814"/>
                    </a:lnTo>
                    <a:lnTo>
                      <a:pt x="2" y="808"/>
                    </a:lnTo>
                    <a:lnTo>
                      <a:pt x="0" y="802"/>
                    </a:lnTo>
                    <a:lnTo>
                      <a:pt x="0" y="796"/>
                    </a:lnTo>
                    <a:lnTo>
                      <a:pt x="0" y="794"/>
                    </a:lnTo>
                    <a:lnTo>
                      <a:pt x="0" y="682"/>
                    </a:lnTo>
                    <a:lnTo>
                      <a:pt x="0" y="568"/>
                    </a:lnTo>
                    <a:lnTo>
                      <a:pt x="0" y="568"/>
                    </a:lnTo>
                    <a:lnTo>
                      <a:pt x="0" y="562"/>
                    </a:lnTo>
                    <a:lnTo>
                      <a:pt x="2" y="556"/>
                    </a:lnTo>
                    <a:lnTo>
                      <a:pt x="6" y="550"/>
                    </a:lnTo>
                    <a:lnTo>
                      <a:pt x="10" y="546"/>
                    </a:lnTo>
                    <a:lnTo>
                      <a:pt x="14" y="542"/>
                    </a:lnTo>
                    <a:lnTo>
                      <a:pt x="20" y="538"/>
                    </a:lnTo>
                    <a:lnTo>
                      <a:pt x="26" y="536"/>
                    </a:lnTo>
                    <a:lnTo>
                      <a:pt x="32" y="536"/>
                    </a:lnTo>
                    <a:lnTo>
                      <a:pt x="34" y="536"/>
                    </a:lnTo>
                    <a:lnTo>
                      <a:pt x="146" y="536"/>
                    </a:lnTo>
                    <a:lnTo>
                      <a:pt x="260" y="536"/>
                    </a:lnTo>
                    <a:lnTo>
                      <a:pt x="260" y="536"/>
                    </a:lnTo>
                    <a:lnTo>
                      <a:pt x="266" y="536"/>
                    </a:lnTo>
                    <a:lnTo>
                      <a:pt x="272" y="538"/>
                    </a:lnTo>
                    <a:lnTo>
                      <a:pt x="278" y="542"/>
                    </a:lnTo>
                    <a:lnTo>
                      <a:pt x="284" y="546"/>
                    </a:lnTo>
                    <a:lnTo>
                      <a:pt x="288" y="550"/>
                    </a:lnTo>
                    <a:lnTo>
                      <a:pt x="290" y="556"/>
                    </a:lnTo>
                    <a:lnTo>
                      <a:pt x="292" y="562"/>
                    </a:lnTo>
                    <a:lnTo>
                      <a:pt x="292" y="568"/>
                    </a:lnTo>
                    <a:lnTo>
                      <a:pt x="292" y="568"/>
                    </a:lnTo>
                    <a:lnTo>
                      <a:pt x="292" y="574"/>
                    </a:lnTo>
                    <a:lnTo>
                      <a:pt x="290" y="582"/>
                    </a:lnTo>
                    <a:lnTo>
                      <a:pt x="288" y="586"/>
                    </a:lnTo>
                    <a:lnTo>
                      <a:pt x="284" y="592"/>
                    </a:lnTo>
                    <a:lnTo>
                      <a:pt x="194" y="680"/>
                    </a:lnTo>
                    <a:lnTo>
                      <a:pt x="194" y="680"/>
                    </a:lnTo>
                    <a:lnTo>
                      <a:pt x="214" y="696"/>
                    </a:lnTo>
                    <a:lnTo>
                      <a:pt x="236" y="710"/>
                    </a:lnTo>
                    <a:lnTo>
                      <a:pt x="258" y="724"/>
                    </a:lnTo>
                    <a:lnTo>
                      <a:pt x="280" y="734"/>
                    </a:lnTo>
                    <a:lnTo>
                      <a:pt x="282" y="734"/>
                    </a:lnTo>
                    <a:lnTo>
                      <a:pt x="282" y="734"/>
                    </a:lnTo>
                    <a:lnTo>
                      <a:pt x="314" y="746"/>
                    </a:lnTo>
                    <a:lnTo>
                      <a:pt x="346" y="754"/>
                    </a:lnTo>
                    <a:lnTo>
                      <a:pt x="380" y="758"/>
                    </a:lnTo>
                    <a:lnTo>
                      <a:pt x="416" y="760"/>
                    </a:lnTo>
                    <a:lnTo>
                      <a:pt x="416" y="760"/>
                    </a:lnTo>
                    <a:lnTo>
                      <a:pt x="450" y="758"/>
                    </a:lnTo>
                    <a:lnTo>
                      <a:pt x="484" y="754"/>
                    </a:lnTo>
                    <a:lnTo>
                      <a:pt x="516" y="746"/>
                    </a:lnTo>
                    <a:lnTo>
                      <a:pt x="548" y="734"/>
                    </a:lnTo>
                    <a:lnTo>
                      <a:pt x="548" y="734"/>
                    </a:lnTo>
                    <a:lnTo>
                      <a:pt x="548" y="734"/>
                    </a:lnTo>
                    <a:lnTo>
                      <a:pt x="580" y="720"/>
                    </a:lnTo>
                    <a:lnTo>
                      <a:pt x="608" y="702"/>
                    </a:lnTo>
                    <a:lnTo>
                      <a:pt x="636" y="682"/>
                    </a:lnTo>
                    <a:lnTo>
                      <a:pt x="662" y="658"/>
                    </a:lnTo>
                    <a:lnTo>
                      <a:pt x="662" y="658"/>
                    </a:lnTo>
                    <a:lnTo>
                      <a:pt x="684" y="634"/>
                    </a:lnTo>
                    <a:lnTo>
                      <a:pt x="704" y="606"/>
                    </a:lnTo>
                    <a:lnTo>
                      <a:pt x="722" y="578"/>
                    </a:lnTo>
                    <a:lnTo>
                      <a:pt x="736" y="548"/>
                    </a:lnTo>
                    <a:lnTo>
                      <a:pt x="736" y="546"/>
                    </a:lnTo>
                    <a:lnTo>
                      <a:pt x="736" y="546"/>
                    </a:lnTo>
                    <a:lnTo>
                      <a:pt x="748" y="514"/>
                    </a:lnTo>
                    <a:lnTo>
                      <a:pt x="756" y="482"/>
                    </a:lnTo>
                    <a:lnTo>
                      <a:pt x="762" y="448"/>
                    </a:lnTo>
                    <a:lnTo>
                      <a:pt x="762" y="414"/>
                    </a:lnTo>
                    <a:lnTo>
                      <a:pt x="762" y="414"/>
                    </a:lnTo>
                    <a:lnTo>
                      <a:pt x="762" y="378"/>
                    </a:lnTo>
                    <a:lnTo>
                      <a:pt x="756" y="344"/>
                    </a:lnTo>
                    <a:lnTo>
                      <a:pt x="748" y="312"/>
                    </a:lnTo>
                    <a:lnTo>
                      <a:pt x="736" y="280"/>
                    </a:lnTo>
                    <a:lnTo>
                      <a:pt x="736" y="280"/>
                    </a:lnTo>
                    <a:lnTo>
                      <a:pt x="736" y="280"/>
                    </a:lnTo>
                    <a:lnTo>
                      <a:pt x="722" y="250"/>
                    </a:lnTo>
                    <a:lnTo>
                      <a:pt x="704" y="220"/>
                    </a:lnTo>
                    <a:lnTo>
                      <a:pt x="684" y="192"/>
                    </a:lnTo>
                    <a:lnTo>
                      <a:pt x="662" y="168"/>
                    </a:lnTo>
                    <a:lnTo>
                      <a:pt x="662" y="168"/>
                    </a:lnTo>
                    <a:lnTo>
                      <a:pt x="636" y="144"/>
                    </a:lnTo>
                    <a:lnTo>
                      <a:pt x="608" y="124"/>
                    </a:lnTo>
                    <a:lnTo>
                      <a:pt x="580" y="106"/>
                    </a:lnTo>
                    <a:lnTo>
                      <a:pt x="548" y="92"/>
                    </a:lnTo>
                    <a:lnTo>
                      <a:pt x="548" y="92"/>
                    </a:lnTo>
                    <a:lnTo>
                      <a:pt x="516" y="80"/>
                    </a:lnTo>
                    <a:lnTo>
                      <a:pt x="484" y="72"/>
                    </a:lnTo>
                    <a:lnTo>
                      <a:pt x="450" y="68"/>
                    </a:lnTo>
                    <a:lnTo>
                      <a:pt x="416" y="66"/>
                    </a:lnTo>
                    <a:lnTo>
                      <a:pt x="416" y="66"/>
                    </a:lnTo>
                    <a:lnTo>
                      <a:pt x="380" y="68"/>
                    </a:lnTo>
                    <a:lnTo>
                      <a:pt x="346" y="72"/>
                    </a:lnTo>
                    <a:lnTo>
                      <a:pt x="312" y="82"/>
                    </a:lnTo>
                    <a:lnTo>
                      <a:pt x="280" y="92"/>
                    </a:lnTo>
                    <a:lnTo>
                      <a:pt x="250" y="108"/>
                    </a:lnTo>
                    <a:lnTo>
                      <a:pt x="222" y="124"/>
                    </a:lnTo>
                    <a:lnTo>
                      <a:pt x="194" y="144"/>
                    </a:lnTo>
                    <a:lnTo>
                      <a:pt x="170" y="168"/>
                    </a:lnTo>
                    <a:lnTo>
                      <a:pt x="170" y="168"/>
                    </a:lnTo>
                    <a:lnTo>
                      <a:pt x="146" y="192"/>
                    </a:lnTo>
                    <a:lnTo>
                      <a:pt x="126" y="220"/>
                    </a:lnTo>
                    <a:lnTo>
                      <a:pt x="108" y="250"/>
                    </a:lnTo>
                    <a:lnTo>
                      <a:pt x="94" y="280"/>
                    </a:lnTo>
                    <a:lnTo>
                      <a:pt x="94" y="280"/>
                    </a:lnTo>
                    <a:lnTo>
                      <a:pt x="94" y="280"/>
                    </a:lnTo>
                    <a:lnTo>
                      <a:pt x="82" y="312"/>
                    </a:lnTo>
                    <a:lnTo>
                      <a:pt x="74" y="344"/>
                    </a:lnTo>
                    <a:lnTo>
                      <a:pt x="70" y="378"/>
                    </a:lnTo>
                    <a:lnTo>
                      <a:pt x="68" y="414"/>
                    </a:lnTo>
                    <a:lnTo>
                      <a:pt x="68" y="414"/>
                    </a:lnTo>
                    <a:close/>
                    <a:moveTo>
                      <a:pt x="180" y="602"/>
                    </a:moveTo>
                    <a:lnTo>
                      <a:pt x="180" y="602"/>
                    </a:lnTo>
                    <a:lnTo>
                      <a:pt x="146" y="602"/>
                    </a:lnTo>
                    <a:lnTo>
                      <a:pt x="66" y="602"/>
                    </a:lnTo>
                    <a:lnTo>
                      <a:pt x="66" y="682"/>
                    </a:lnTo>
                    <a:lnTo>
                      <a:pt x="66" y="716"/>
                    </a:lnTo>
                    <a:lnTo>
                      <a:pt x="66" y="716"/>
                    </a:lnTo>
                    <a:lnTo>
                      <a:pt x="180" y="602"/>
                    </a:lnTo>
                    <a:lnTo>
                      <a:pt x="180" y="60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7" name="Группа 56"/>
              <p:cNvGrpSpPr/>
              <p:nvPr/>
            </p:nvGrpSpPr>
            <p:grpSpPr>
              <a:xfrm>
                <a:off x="1510267" y="4038070"/>
                <a:ext cx="482825" cy="360000"/>
                <a:chOff x="2135204" y="6635770"/>
                <a:chExt cx="482825" cy="360000"/>
              </a:xfrm>
            </p:grpSpPr>
            <p:sp>
              <p:nvSpPr>
                <p:cNvPr id="58" name="Овал 57"/>
                <p:cNvSpPr>
                  <a:spLocks noChangeAspect="1"/>
                </p:cNvSpPr>
                <p:nvPr/>
              </p:nvSpPr>
              <p:spPr>
                <a:xfrm>
                  <a:off x="2190598" y="6635770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rgbClr val="00834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2135204" y="6677271"/>
                  <a:ext cx="4828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200" b="1" dirty="0" smtClean="0">
                      <a:solidFill>
                        <a:srgbClr val="008348"/>
                      </a:solidFill>
                      <a:latin typeface="Arial" pitchFamily="34" charset="0"/>
                      <a:cs typeface="Arial" pitchFamily="34" charset="0"/>
                    </a:rPr>
                    <a:t>24/7</a:t>
                  </a:r>
                  <a:endParaRPr lang="ru-RU" sz="1200" b="1" dirty="0">
                    <a:solidFill>
                      <a:srgbClr val="008348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618268" y="5880904"/>
            <a:ext cx="7501302" cy="646331"/>
          </a:xfrm>
          <a:prstGeom prst="rect">
            <a:avLst/>
          </a:prstGeom>
          <a:noFill/>
          <a:ln>
            <a:noFill/>
            <a:prstDash val="sysDot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8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</a:t>
            </a:r>
            <a:r>
              <a:rPr lang="ru-RU" sz="1200" b="1" dirty="0">
                <a:solidFill>
                  <a:srgbClr val="008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оказания </a:t>
            </a:r>
            <a:r>
              <a:rPr lang="ru-RU" sz="1200" b="1" dirty="0" smtClean="0">
                <a:solidFill>
                  <a:srgbClr val="008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Услуги:</a:t>
            </a:r>
            <a:endParaRPr lang="ru-RU" sz="1200" dirty="0" smtClean="0">
              <a:solidFill>
                <a:srgbClr val="008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учение расписки о внесении изменений и (или) дополнений в реквизиты вкладчика (получателя), удостоверенной ЭЦП работника АО «ЕНПФ», наделенного правом подписания (далее – Расписка). </a:t>
            </a:r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0011" y="686798"/>
            <a:ext cx="8327582" cy="3366546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3" b="18924"/>
          <a:stretch/>
        </p:blipFill>
        <p:spPr>
          <a:xfrm>
            <a:off x="798076" y="833762"/>
            <a:ext cx="8079952" cy="307467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05985" y="4910196"/>
            <a:ext cx="288032" cy="307777"/>
            <a:chOff x="357158" y="2730986"/>
            <a:chExt cx="575774" cy="601272"/>
          </a:xfrm>
        </p:grpSpPr>
        <p:sp>
          <p:nvSpPr>
            <p:cNvPr id="13" name="Овал 12"/>
            <p:cNvSpPr>
              <a:spLocks noChangeAspect="1"/>
            </p:cNvSpPr>
            <p:nvPr/>
          </p:nvSpPr>
          <p:spPr>
            <a:xfrm>
              <a:off x="357158" y="2736207"/>
              <a:ext cx="575774" cy="557477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0190" y="2730986"/>
              <a:ext cx="369708" cy="601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008348"/>
                  </a:solidFill>
                  <a:latin typeface="Arial KZ" panose="020B0604020202020204" pitchFamily="34" charset="0"/>
                  <a:ea typeface="Arial KZ" panose="020B0604020202020204" pitchFamily="34" charset="0"/>
                </a:rPr>
                <a:t>2</a:t>
              </a:r>
              <a:endParaRPr lang="ru-RU" sz="1400" dirty="0">
                <a:solidFill>
                  <a:srgbClr val="008348"/>
                </a:solidFill>
                <a:latin typeface="Arial KZ" panose="020B0604020202020204" pitchFamily="34" charset="0"/>
                <a:ea typeface="Arial KZ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805985" y="4462244"/>
            <a:ext cx="288032" cy="307777"/>
            <a:chOff x="357158" y="2730986"/>
            <a:chExt cx="575774" cy="601272"/>
          </a:xfrm>
        </p:grpSpPr>
        <p:sp>
          <p:nvSpPr>
            <p:cNvPr id="16" name="Овал 15"/>
            <p:cNvSpPr>
              <a:spLocks noChangeAspect="1"/>
            </p:cNvSpPr>
            <p:nvPr/>
          </p:nvSpPr>
          <p:spPr>
            <a:xfrm>
              <a:off x="357158" y="2736207"/>
              <a:ext cx="575774" cy="557477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0190" y="2730986"/>
              <a:ext cx="369708" cy="601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008348"/>
                  </a:solidFill>
                  <a:latin typeface="Arial KZ" panose="020B0604020202020204" pitchFamily="34" charset="0"/>
                  <a:ea typeface="Arial KZ" panose="020B0604020202020204" pitchFamily="34" charset="0"/>
                </a:rPr>
                <a:t>1</a:t>
              </a:r>
              <a:endParaRPr lang="ru-RU" sz="1400" dirty="0">
                <a:solidFill>
                  <a:srgbClr val="008348"/>
                </a:solidFill>
                <a:latin typeface="Arial KZ" panose="020B0604020202020204" pitchFamily="34" charset="0"/>
                <a:ea typeface="Arial KZ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96949" y="4166497"/>
            <a:ext cx="2768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8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получить Услугу онлайн</a:t>
            </a:r>
            <a:r>
              <a:rPr lang="ru-RU" sz="1400" b="1" dirty="0" smtClean="0">
                <a:solidFill>
                  <a:srgbClr val="008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solidFill>
                <a:srgbClr val="008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521" y="4462244"/>
            <a:ext cx="791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Услугу «</a:t>
            </a:r>
            <a:r>
              <a:rPr lang="kk-KZ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нести изменения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(или)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дополнения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реквизиты» в разделе «Электронные сервисы» либо в Личном кабинете;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3318" y="4910196"/>
            <a:ext cx="792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авторизоваться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регистрационного свидетельства (сертификата)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Национального удостоверяющего центра РК;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7532" y="5343599"/>
            <a:ext cx="7920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заполнить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электронную форму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изменении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реквизитов вкладчика (получателя) (далее –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Заявление), с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последующим подписанием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 ЭЦП.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805985" y="5343599"/>
            <a:ext cx="288032" cy="307777"/>
            <a:chOff x="357158" y="2730986"/>
            <a:chExt cx="575774" cy="601272"/>
          </a:xfrm>
        </p:grpSpPr>
        <p:sp>
          <p:nvSpPr>
            <p:cNvPr id="24" name="Овал 23"/>
            <p:cNvSpPr>
              <a:spLocks noChangeAspect="1"/>
            </p:cNvSpPr>
            <p:nvPr/>
          </p:nvSpPr>
          <p:spPr>
            <a:xfrm>
              <a:off x="357158" y="2736207"/>
              <a:ext cx="575774" cy="557477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0190" y="2730986"/>
              <a:ext cx="369708" cy="601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008348"/>
                  </a:solidFill>
                  <a:latin typeface="Arial KZ" panose="020B0604020202020204" pitchFamily="34" charset="0"/>
                  <a:ea typeface="Arial KZ" panose="020B0604020202020204" pitchFamily="34" charset="0"/>
                </a:rPr>
                <a:t>3</a:t>
              </a:r>
              <a:endParaRPr lang="ru-RU" sz="1400" dirty="0">
                <a:solidFill>
                  <a:srgbClr val="008348"/>
                </a:solidFill>
                <a:latin typeface="Arial KZ" panose="020B0604020202020204" pitchFamily="34" charset="0"/>
                <a:ea typeface="Arial KZ" panose="020B0604020202020204" pitchFamily="34" charset="0"/>
              </a:endParaRPr>
            </a:p>
          </p:txBody>
        </p:sp>
      </p:grpSp>
      <p:sp>
        <p:nvSpPr>
          <p:cNvPr id="34" name="TextBox 56"/>
          <p:cNvSpPr txBox="1"/>
          <p:nvPr/>
        </p:nvSpPr>
        <p:spPr>
          <a:xfrm>
            <a:off x="736428" y="200740"/>
            <a:ext cx="5430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400" b="1" kern="0" dirty="0" smtClean="0">
                <a:solidFill>
                  <a:srgbClr val="008348"/>
                </a:solidFill>
                <a:latin typeface="Arial" panose="020B0604020202020204" pitchFamily="34" charset="0"/>
                <a:ea typeface="Arial KZ" pitchFamily="34" charset="0"/>
                <a:cs typeface="Arial" panose="020B0604020202020204" pitchFamily="34" charset="0"/>
              </a:rPr>
              <a:t>ОБЩИЕ ПОЛОЖЕНИЯ</a:t>
            </a:r>
            <a:endParaRPr lang="ru-RU" sz="1400" b="1" kern="0" dirty="0">
              <a:solidFill>
                <a:srgbClr val="008348"/>
              </a:solidFill>
              <a:latin typeface="Arial" panose="020B0604020202020204" pitchFamily="34" charset="0"/>
              <a:ea typeface="Arial KZ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70" y="116632"/>
            <a:ext cx="1703703" cy="484765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7076" y="0"/>
            <a:ext cx="589678" cy="6858000"/>
            <a:chOff x="-756592" y="22025"/>
            <a:chExt cx="589678" cy="685800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-756592" y="22025"/>
              <a:ext cx="589678" cy="6858000"/>
            </a:xfrm>
            <a:prstGeom prst="rect">
              <a:avLst/>
            </a:prstGeom>
            <a:solidFill>
              <a:srgbClr val="DAA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 rot="10800000">
              <a:off x="-756592" y="29039"/>
              <a:ext cx="589678" cy="587829"/>
            </a:xfrm>
            <a:custGeom>
              <a:avLst/>
              <a:gdLst>
                <a:gd name="T0" fmla="*/ 606 w 638"/>
                <a:gd name="T1" fmla="*/ 40 h 636"/>
                <a:gd name="T2" fmla="*/ 566 w 638"/>
                <a:gd name="T3" fmla="*/ 96 h 636"/>
                <a:gd name="T4" fmla="*/ 566 w 638"/>
                <a:gd name="T5" fmla="*/ 144 h 636"/>
                <a:gd name="T6" fmla="*/ 554 w 638"/>
                <a:gd name="T7" fmla="*/ 160 h 636"/>
                <a:gd name="T8" fmla="*/ 492 w 638"/>
                <a:gd name="T9" fmla="*/ 146 h 636"/>
                <a:gd name="T10" fmla="*/ 438 w 638"/>
                <a:gd name="T11" fmla="*/ 154 h 636"/>
                <a:gd name="T12" fmla="*/ 376 w 638"/>
                <a:gd name="T13" fmla="*/ 208 h 636"/>
                <a:gd name="T14" fmla="*/ 358 w 638"/>
                <a:gd name="T15" fmla="*/ 258 h 636"/>
                <a:gd name="T16" fmla="*/ 364 w 638"/>
                <a:gd name="T17" fmla="*/ 304 h 636"/>
                <a:gd name="T18" fmla="*/ 392 w 638"/>
                <a:gd name="T19" fmla="*/ 348 h 636"/>
                <a:gd name="T20" fmla="*/ 434 w 638"/>
                <a:gd name="T21" fmla="*/ 372 h 636"/>
                <a:gd name="T22" fmla="*/ 480 w 638"/>
                <a:gd name="T23" fmla="*/ 374 h 636"/>
                <a:gd name="T24" fmla="*/ 516 w 638"/>
                <a:gd name="T25" fmla="*/ 354 h 636"/>
                <a:gd name="T26" fmla="*/ 524 w 638"/>
                <a:gd name="T27" fmla="*/ 344 h 636"/>
                <a:gd name="T28" fmla="*/ 532 w 638"/>
                <a:gd name="T29" fmla="*/ 304 h 636"/>
                <a:gd name="T30" fmla="*/ 516 w 638"/>
                <a:gd name="T31" fmla="*/ 274 h 636"/>
                <a:gd name="T32" fmla="*/ 478 w 638"/>
                <a:gd name="T33" fmla="*/ 258 h 636"/>
                <a:gd name="T34" fmla="*/ 438 w 638"/>
                <a:gd name="T35" fmla="*/ 274 h 636"/>
                <a:gd name="T36" fmla="*/ 426 w 638"/>
                <a:gd name="T37" fmla="*/ 294 h 636"/>
                <a:gd name="T38" fmla="*/ 426 w 638"/>
                <a:gd name="T39" fmla="*/ 240 h 636"/>
                <a:gd name="T40" fmla="*/ 494 w 638"/>
                <a:gd name="T41" fmla="*/ 208 h 636"/>
                <a:gd name="T42" fmla="*/ 530 w 638"/>
                <a:gd name="T43" fmla="*/ 216 h 636"/>
                <a:gd name="T44" fmla="*/ 584 w 638"/>
                <a:gd name="T45" fmla="*/ 264 h 636"/>
                <a:gd name="T46" fmla="*/ 594 w 638"/>
                <a:gd name="T47" fmla="*/ 342 h 636"/>
                <a:gd name="T48" fmla="*/ 550 w 638"/>
                <a:gd name="T49" fmla="*/ 410 h 636"/>
                <a:gd name="T50" fmla="*/ 482 w 638"/>
                <a:gd name="T51" fmla="*/ 430 h 636"/>
                <a:gd name="T52" fmla="*/ 544 w 638"/>
                <a:gd name="T53" fmla="*/ 468 h 636"/>
                <a:gd name="T54" fmla="*/ 578 w 638"/>
                <a:gd name="T55" fmla="*/ 552 h 636"/>
                <a:gd name="T56" fmla="*/ 528 w 638"/>
                <a:gd name="T57" fmla="*/ 574 h 636"/>
                <a:gd name="T58" fmla="*/ 452 w 638"/>
                <a:gd name="T59" fmla="*/ 526 h 636"/>
                <a:gd name="T60" fmla="*/ 430 w 638"/>
                <a:gd name="T61" fmla="*/ 494 h 636"/>
                <a:gd name="T62" fmla="*/ 396 w 638"/>
                <a:gd name="T63" fmla="*/ 564 h 636"/>
                <a:gd name="T64" fmla="*/ 322 w 638"/>
                <a:gd name="T65" fmla="*/ 596 h 636"/>
                <a:gd name="T66" fmla="*/ 248 w 638"/>
                <a:gd name="T67" fmla="*/ 572 h 636"/>
                <a:gd name="T68" fmla="*/ 212 w 638"/>
                <a:gd name="T69" fmla="*/ 518 h 636"/>
                <a:gd name="T70" fmla="*/ 212 w 638"/>
                <a:gd name="T71" fmla="*/ 470 h 636"/>
                <a:gd name="T72" fmla="*/ 256 w 638"/>
                <a:gd name="T73" fmla="*/ 418 h 636"/>
                <a:gd name="T74" fmla="*/ 296 w 638"/>
                <a:gd name="T75" fmla="*/ 424 h 636"/>
                <a:gd name="T76" fmla="*/ 268 w 638"/>
                <a:gd name="T77" fmla="*/ 446 h 636"/>
                <a:gd name="T78" fmla="*/ 260 w 638"/>
                <a:gd name="T79" fmla="*/ 488 h 636"/>
                <a:gd name="T80" fmla="*/ 276 w 638"/>
                <a:gd name="T81" fmla="*/ 516 h 636"/>
                <a:gd name="T82" fmla="*/ 314 w 638"/>
                <a:gd name="T83" fmla="*/ 532 h 636"/>
                <a:gd name="T84" fmla="*/ 354 w 638"/>
                <a:gd name="T85" fmla="*/ 516 h 636"/>
                <a:gd name="T86" fmla="*/ 362 w 638"/>
                <a:gd name="T87" fmla="*/ 508 h 636"/>
                <a:gd name="T88" fmla="*/ 376 w 638"/>
                <a:gd name="T89" fmla="*/ 468 h 636"/>
                <a:gd name="T90" fmla="*/ 368 w 638"/>
                <a:gd name="T91" fmla="*/ 422 h 636"/>
                <a:gd name="T92" fmla="*/ 340 w 638"/>
                <a:gd name="T93" fmla="*/ 382 h 636"/>
                <a:gd name="T94" fmla="*/ 304 w 638"/>
                <a:gd name="T95" fmla="*/ 362 h 636"/>
                <a:gd name="T96" fmla="*/ 246 w 638"/>
                <a:gd name="T97" fmla="*/ 360 h 636"/>
                <a:gd name="T98" fmla="*/ 198 w 638"/>
                <a:gd name="T99" fmla="*/ 382 h 636"/>
                <a:gd name="T100" fmla="*/ 150 w 638"/>
                <a:gd name="T101" fmla="*/ 454 h 636"/>
                <a:gd name="T102" fmla="*/ 148 w 638"/>
                <a:gd name="T103" fmla="*/ 506 h 636"/>
                <a:gd name="T104" fmla="*/ 176 w 638"/>
                <a:gd name="T105" fmla="*/ 580 h 636"/>
                <a:gd name="T106" fmla="*/ 130 w 638"/>
                <a:gd name="T107" fmla="*/ 562 h 636"/>
                <a:gd name="T108" fmla="*/ 86 w 638"/>
                <a:gd name="T109" fmla="*/ 570 h 636"/>
                <a:gd name="T110" fmla="*/ 22 w 638"/>
                <a:gd name="T111" fmla="*/ 622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8" h="636">
                  <a:moveTo>
                    <a:pt x="638" y="0"/>
                  </a:moveTo>
                  <a:lnTo>
                    <a:pt x="638" y="0"/>
                  </a:lnTo>
                  <a:lnTo>
                    <a:pt x="622" y="22"/>
                  </a:lnTo>
                  <a:lnTo>
                    <a:pt x="606" y="40"/>
                  </a:lnTo>
                  <a:lnTo>
                    <a:pt x="590" y="58"/>
                  </a:lnTo>
                  <a:lnTo>
                    <a:pt x="576" y="76"/>
                  </a:lnTo>
                  <a:lnTo>
                    <a:pt x="570" y="86"/>
                  </a:lnTo>
                  <a:lnTo>
                    <a:pt x="566" y="96"/>
                  </a:lnTo>
                  <a:lnTo>
                    <a:pt x="564" y="106"/>
                  </a:lnTo>
                  <a:lnTo>
                    <a:pt x="562" y="118"/>
                  </a:lnTo>
                  <a:lnTo>
                    <a:pt x="564" y="130"/>
                  </a:lnTo>
                  <a:lnTo>
                    <a:pt x="566" y="144"/>
                  </a:lnTo>
                  <a:lnTo>
                    <a:pt x="572" y="158"/>
                  </a:lnTo>
                  <a:lnTo>
                    <a:pt x="580" y="174"/>
                  </a:lnTo>
                  <a:lnTo>
                    <a:pt x="580" y="174"/>
                  </a:lnTo>
                  <a:lnTo>
                    <a:pt x="554" y="160"/>
                  </a:lnTo>
                  <a:lnTo>
                    <a:pt x="538" y="154"/>
                  </a:lnTo>
                  <a:lnTo>
                    <a:pt x="524" y="150"/>
                  </a:lnTo>
                  <a:lnTo>
                    <a:pt x="508" y="148"/>
                  </a:lnTo>
                  <a:lnTo>
                    <a:pt x="492" y="146"/>
                  </a:lnTo>
                  <a:lnTo>
                    <a:pt x="474" y="146"/>
                  </a:lnTo>
                  <a:lnTo>
                    <a:pt x="456" y="150"/>
                  </a:lnTo>
                  <a:lnTo>
                    <a:pt x="456" y="150"/>
                  </a:lnTo>
                  <a:lnTo>
                    <a:pt x="438" y="154"/>
                  </a:lnTo>
                  <a:lnTo>
                    <a:pt x="420" y="166"/>
                  </a:lnTo>
                  <a:lnTo>
                    <a:pt x="400" y="180"/>
                  </a:lnTo>
                  <a:lnTo>
                    <a:pt x="384" y="198"/>
                  </a:lnTo>
                  <a:lnTo>
                    <a:pt x="376" y="208"/>
                  </a:lnTo>
                  <a:lnTo>
                    <a:pt x="370" y="220"/>
                  </a:lnTo>
                  <a:lnTo>
                    <a:pt x="364" y="232"/>
                  </a:lnTo>
                  <a:lnTo>
                    <a:pt x="360" y="244"/>
                  </a:lnTo>
                  <a:lnTo>
                    <a:pt x="358" y="258"/>
                  </a:lnTo>
                  <a:lnTo>
                    <a:pt x="358" y="272"/>
                  </a:lnTo>
                  <a:lnTo>
                    <a:pt x="360" y="288"/>
                  </a:lnTo>
                  <a:lnTo>
                    <a:pt x="364" y="304"/>
                  </a:lnTo>
                  <a:lnTo>
                    <a:pt x="364" y="304"/>
                  </a:lnTo>
                  <a:lnTo>
                    <a:pt x="368" y="316"/>
                  </a:lnTo>
                  <a:lnTo>
                    <a:pt x="376" y="328"/>
                  </a:lnTo>
                  <a:lnTo>
                    <a:pt x="382" y="338"/>
                  </a:lnTo>
                  <a:lnTo>
                    <a:pt x="392" y="348"/>
                  </a:lnTo>
                  <a:lnTo>
                    <a:pt x="402" y="356"/>
                  </a:lnTo>
                  <a:lnTo>
                    <a:pt x="412" y="362"/>
                  </a:lnTo>
                  <a:lnTo>
                    <a:pt x="422" y="368"/>
                  </a:lnTo>
                  <a:lnTo>
                    <a:pt x="434" y="372"/>
                  </a:lnTo>
                  <a:lnTo>
                    <a:pt x="446" y="374"/>
                  </a:lnTo>
                  <a:lnTo>
                    <a:pt x="456" y="376"/>
                  </a:lnTo>
                  <a:lnTo>
                    <a:pt x="468" y="376"/>
                  </a:lnTo>
                  <a:lnTo>
                    <a:pt x="480" y="374"/>
                  </a:lnTo>
                  <a:lnTo>
                    <a:pt x="490" y="370"/>
                  </a:lnTo>
                  <a:lnTo>
                    <a:pt x="500" y="366"/>
                  </a:lnTo>
                  <a:lnTo>
                    <a:pt x="508" y="360"/>
                  </a:lnTo>
                  <a:lnTo>
                    <a:pt x="516" y="354"/>
                  </a:lnTo>
                  <a:lnTo>
                    <a:pt x="516" y="354"/>
                  </a:lnTo>
                  <a:lnTo>
                    <a:pt x="516" y="354"/>
                  </a:lnTo>
                  <a:lnTo>
                    <a:pt x="516" y="354"/>
                  </a:lnTo>
                  <a:lnTo>
                    <a:pt x="524" y="344"/>
                  </a:lnTo>
                  <a:lnTo>
                    <a:pt x="528" y="334"/>
                  </a:lnTo>
                  <a:lnTo>
                    <a:pt x="532" y="324"/>
                  </a:lnTo>
                  <a:lnTo>
                    <a:pt x="532" y="314"/>
                  </a:lnTo>
                  <a:lnTo>
                    <a:pt x="532" y="304"/>
                  </a:lnTo>
                  <a:lnTo>
                    <a:pt x="528" y="292"/>
                  </a:lnTo>
                  <a:lnTo>
                    <a:pt x="524" y="284"/>
                  </a:lnTo>
                  <a:lnTo>
                    <a:pt x="516" y="274"/>
                  </a:lnTo>
                  <a:lnTo>
                    <a:pt x="516" y="274"/>
                  </a:lnTo>
                  <a:lnTo>
                    <a:pt x="508" y="268"/>
                  </a:lnTo>
                  <a:lnTo>
                    <a:pt x="498" y="262"/>
                  </a:lnTo>
                  <a:lnTo>
                    <a:pt x="488" y="260"/>
                  </a:lnTo>
                  <a:lnTo>
                    <a:pt x="478" y="258"/>
                  </a:lnTo>
                  <a:lnTo>
                    <a:pt x="466" y="260"/>
                  </a:lnTo>
                  <a:lnTo>
                    <a:pt x="456" y="262"/>
                  </a:lnTo>
                  <a:lnTo>
                    <a:pt x="446" y="268"/>
                  </a:lnTo>
                  <a:lnTo>
                    <a:pt x="438" y="274"/>
                  </a:lnTo>
                  <a:lnTo>
                    <a:pt x="438" y="274"/>
                  </a:lnTo>
                  <a:lnTo>
                    <a:pt x="430" y="284"/>
                  </a:lnTo>
                  <a:lnTo>
                    <a:pt x="426" y="294"/>
                  </a:lnTo>
                  <a:lnTo>
                    <a:pt x="426" y="294"/>
                  </a:lnTo>
                  <a:lnTo>
                    <a:pt x="418" y="282"/>
                  </a:lnTo>
                  <a:lnTo>
                    <a:pt x="416" y="268"/>
                  </a:lnTo>
                  <a:lnTo>
                    <a:pt x="420" y="254"/>
                  </a:lnTo>
                  <a:lnTo>
                    <a:pt x="426" y="240"/>
                  </a:lnTo>
                  <a:lnTo>
                    <a:pt x="438" y="228"/>
                  </a:lnTo>
                  <a:lnTo>
                    <a:pt x="452" y="218"/>
                  </a:lnTo>
                  <a:lnTo>
                    <a:pt x="472" y="212"/>
                  </a:lnTo>
                  <a:lnTo>
                    <a:pt x="494" y="208"/>
                  </a:lnTo>
                  <a:lnTo>
                    <a:pt x="494" y="208"/>
                  </a:lnTo>
                  <a:lnTo>
                    <a:pt x="506" y="208"/>
                  </a:lnTo>
                  <a:lnTo>
                    <a:pt x="520" y="212"/>
                  </a:lnTo>
                  <a:lnTo>
                    <a:pt x="530" y="216"/>
                  </a:lnTo>
                  <a:lnTo>
                    <a:pt x="540" y="220"/>
                  </a:lnTo>
                  <a:lnTo>
                    <a:pt x="560" y="232"/>
                  </a:lnTo>
                  <a:lnTo>
                    <a:pt x="574" y="246"/>
                  </a:lnTo>
                  <a:lnTo>
                    <a:pt x="584" y="264"/>
                  </a:lnTo>
                  <a:lnTo>
                    <a:pt x="592" y="282"/>
                  </a:lnTo>
                  <a:lnTo>
                    <a:pt x="596" y="302"/>
                  </a:lnTo>
                  <a:lnTo>
                    <a:pt x="596" y="322"/>
                  </a:lnTo>
                  <a:lnTo>
                    <a:pt x="594" y="342"/>
                  </a:lnTo>
                  <a:lnTo>
                    <a:pt x="588" y="360"/>
                  </a:lnTo>
                  <a:lnTo>
                    <a:pt x="578" y="380"/>
                  </a:lnTo>
                  <a:lnTo>
                    <a:pt x="566" y="396"/>
                  </a:lnTo>
                  <a:lnTo>
                    <a:pt x="550" y="410"/>
                  </a:lnTo>
                  <a:lnTo>
                    <a:pt x="530" y="420"/>
                  </a:lnTo>
                  <a:lnTo>
                    <a:pt x="508" y="426"/>
                  </a:lnTo>
                  <a:lnTo>
                    <a:pt x="494" y="428"/>
                  </a:lnTo>
                  <a:lnTo>
                    <a:pt x="482" y="430"/>
                  </a:lnTo>
                  <a:lnTo>
                    <a:pt x="482" y="430"/>
                  </a:lnTo>
                  <a:lnTo>
                    <a:pt x="506" y="440"/>
                  </a:lnTo>
                  <a:lnTo>
                    <a:pt x="526" y="452"/>
                  </a:lnTo>
                  <a:lnTo>
                    <a:pt x="544" y="468"/>
                  </a:lnTo>
                  <a:lnTo>
                    <a:pt x="558" y="486"/>
                  </a:lnTo>
                  <a:lnTo>
                    <a:pt x="568" y="506"/>
                  </a:lnTo>
                  <a:lnTo>
                    <a:pt x="574" y="528"/>
                  </a:lnTo>
                  <a:lnTo>
                    <a:pt x="578" y="552"/>
                  </a:lnTo>
                  <a:lnTo>
                    <a:pt x="580" y="580"/>
                  </a:lnTo>
                  <a:lnTo>
                    <a:pt x="580" y="580"/>
                  </a:lnTo>
                  <a:lnTo>
                    <a:pt x="554" y="578"/>
                  </a:lnTo>
                  <a:lnTo>
                    <a:pt x="528" y="574"/>
                  </a:lnTo>
                  <a:lnTo>
                    <a:pt x="506" y="566"/>
                  </a:lnTo>
                  <a:lnTo>
                    <a:pt x="486" y="556"/>
                  </a:lnTo>
                  <a:lnTo>
                    <a:pt x="468" y="542"/>
                  </a:lnTo>
                  <a:lnTo>
                    <a:pt x="452" y="526"/>
                  </a:lnTo>
                  <a:lnTo>
                    <a:pt x="440" y="506"/>
                  </a:lnTo>
                  <a:lnTo>
                    <a:pt x="430" y="480"/>
                  </a:lnTo>
                  <a:lnTo>
                    <a:pt x="430" y="480"/>
                  </a:lnTo>
                  <a:lnTo>
                    <a:pt x="430" y="494"/>
                  </a:lnTo>
                  <a:lnTo>
                    <a:pt x="428" y="506"/>
                  </a:lnTo>
                  <a:lnTo>
                    <a:pt x="420" y="530"/>
                  </a:lnTo>
                  <a:lnTo>
                    <a:pt x="410" y="548"/>
                  </a:lnTo>
                  <a:lnTo>
                    <a:pt x="396" y="564"/>
                  </a:lnTo>
                  <a:lnTo>
                    <a:pt x="380" y="578"/>
                  </a:lnTo>
                  <a:lnTo>
                    <a:pt x="362" y="588"/>
                  </a:lnTo>
                  <a:lnTo>
                    <a:pt x="342" y="594"/>
                  </a:lnTo>
                  <a:lnTo>
                    <a:pt x="322" y="596"/>
                  </a:lnTo>
                  <a:lnTo>
                    <a:pt x="302" y="596"/>
                  </a:lnTo>
                  <a:lnTo>
                    <a:pt x="282" y="592"/>
                  </a:lnTo>
                  <a:lnTo>
                    <a:pt x="264" y="584"/>
                  </a:lnTo>
                  <a:lnTo>
                    <a:pt x="248" y="572"/>
                  </a:lnTo>
                  <a:lnTo>
                    <a:pt x="232" y="558"/>
                  </a:lnTo>
                  <a:lnTo>
                    <a:pt x="220" y="540"/>
                  </a:lnTo>
                  <a:lnTo>
                    <a:pt x="216" y="530"/>
                  </a:lnTo>
                  <a:lnTo>
                    <a:pt x="212" y="518"/>
                  </a:lnTo>
                  <a:lnTo>
                    <a:pt x="210" y="506"/>
                  </a:lnTo>
                  <a:lnTo>
                    <a:pt x="208" y="492"/>
                  </a:lnTo>
                  <a:lnTo>
                    <a:pt x="208" y="492"/>
                  </a:lnTo>
                  <a:lnTo>
                    <a:pt x="212" y="470"/>
                  </a:lnTo>
                  <a:lnTo>
                    <a:pt x="220" y="452"/>
                  </a:lnTo>
                  <a:lnTo>
                    <a:pt x="230" y="436"/>
                  </a:lnTo>
                  <a:lnTo>
                    <a:pt x="242" y="426"/>
                  </a:lnTo>
                  <a:lnTo>
                    <a:pt x="256" y="418"/>
                  </a:lnTo>
                  <a:lnTo>
                    <a:pt x="270" y="416"/>
                  </a:lnTo>
                  <a:lnTo>
                    <a:pt x="282" y="418"/>
                  </a:lnTo>
                  <a:lnTo>
                    <a:pt x="296" y="424"/>
                  </a:lnTo>
                  <a:lnTo>
                    <a:pt x="296" y="424"/>
                  </a:lnTo>
                  <a:lnTo>
                    <a:pt x="284" y="430"/>
                  </a:lnTo>
                  <a:lnTo>
                    <a:pt x="276" y="438"/>
                  </a:lnTo>
                  <a:lnTo>
                    <a:pt x="276" y="438"/>
                  </a:lnTo>
                  <a:lnTo>
                    <a:pt x="268" y="446"/>
                  </a:lnTo>
                  <a:lnTo>
                    <a:pt x="264" y="456"/>
                  </a:lnTo>
                  <a:lnTo>
                    <a:pt x="260" y="466"/>
                  </a:lnTo>
                  <a:lnTo>
                    <a:pt x="260" y="476"/>
                  </a:lnTo>
                  <a:lnTo>
                    <a:pt x="260" y="488"/>
                  </a:lnTo>
                  <a:lnTo>
                    <a:pt x="264" y="498"/>
                  </a:lnTo>
                  <a:lnTo>
                    <a:pt x="268" y="508"/>
                  </a:lnTo>
                  <a:lnTo>
                    <a:pt x="276" y="516"/>
                  </a:lnTo>
                  <a:lnTo>
                    <a:pt x="276" y="516"/>
                  </a:lnTo>
                  <a:lnTo>
                    <a:pt x="284" y="522"/>
                  </a:lnTo>
                  <a:lnTo>
                    <a:pt x="294" y="528"/>
                  </a:lnTo>
                  <a:lnTo>
                    <a:pt x="304" y="532"/>
                  </a:lnTo>
                  <a:lnTo>
                    <a:pt x="314" y="532"/>
                  </a:lnTo>
                  <a:lnTo>
                    <a:pt x="326" y="532"/>
                  </a:lnTo>
                  <a:lnTo>
                    <a:pt x="336" y="528"/>
                  </a:lnTo>
                  <a:lnTo>
                    <a:pt x="346" y="522"/>
                  </a:lnTo>
                  <a:lnTo>
                    <a:pt x="354" y="516"/>
                  </a:lnTo>
                  <a:lnTo>
                    <a:pt x="354" y="516"/>
                  </a:lnTo>
                  <a:lnTo>
                    <a:pt x="354" y="516"/>
                  </a:lnTo>
                  <a:lnTo>
                    <a:pt x="354" y="516"/>
                  </a:lnTo>
                  <a:lnTo>
                    <a:pt x="362" y="508"/>
                  </a:lnTo>
                  <a:lnTo>
                    <a:pt x="368" y="498"/>
                  </a:lnTo>
                  <a:lnTo>
                    <a:pt x="372" y="488"/>
                  </a:lnTo>
                  <a:lnTo>
                    <a:pt x="374" y="478"/>
                  </a:lnTo>
                  <a:lnTo>
                    <a:pt x="376" y="468"/>
                  </a:lnTo>
                  <a:lnTo>
                    <a:pt x="376" y="456"/>
                  </a:lnTo>
                  <a:lnTo>
                    <a:pt x="374" y="444"/>
                  </a:lnTo>
                  <a:lnTo>
                    <a:pt x="372" y="434"/>
                  </a:lnTo>
                  <a:lnTo>
                    <a:pt x="368" y="422"/>
                  </a:lnTo>
                  <a:lnTo>
                    <a:pt x="362" y="410"/>
                  </a:lnTo>
                  <a:lnTo>
                    <a:pt x="356" y="400"/>
                  </a:lnTo>
                  <a:lnTo>
                    <a:pt x="348" y="390"/>
                  </a:lnTo>
                  <a:lnTo>
                    <a:pt x="340" y="382"/>
                  </a:lnTo>
                  <a:lnTo>
                    <a:pt x="328" y="374"/>
                  </a:lnTo>
                  <a:lnTo>
                    <a:pt x="318" y="368"/>
                  </a:lnTo>
                  <a:lnTo>
                    <a:pt x="304" y="362"/>
                  </a:lnTo>
                  <a:lnTo>
                    <a:pt x="304" y="362"/>
                  </a:lnTo>
                  <a:lnTo>
                    <a:pt x="288" y="358"/>
                  </a:lnTo>
                  <a:lnTo>
                    <a:pt x="274" y="356"/>
                  </a:lnTo>
                  <a:lnTo>
                    <a:pt x="260" y="358"/>
                  </a:lnTo>
                  <a:lnTo>
                    <a:pt x="246" y="360"/>
                  </a:lnTo>
                  <a:lnTo>
                    <a:pt x="232" y="364"/>
                  </a:lnTo>
                  <a:lnTo>
                    <a:pt x="220" y="368"/>
                  </a:lnTo>
                  <a:lnTo>
                    <a:pt x="210" y="376"/>
                  </a:lnTo>
                  <a:lnTo>
                    <a:pt x="198" y="382"/>
                  </a:lnTo>
                  <a:lnTo>
                    <a:pt x="180" y="400"/>
                  </a:lnTo>
                  <a:lnTo>
                    <a:pt x="166" y="418"/>
                  </a:lnTo>
                  <a:lnTo>
                    <a:pt x="156" y="438"/>
                  </a:lnTo>
                  <a:lnTo>
                    <a:pt x="150" y="454"/>
                  </a:lnTo>
                  <a:lnTo>
                    <a:pt x="150" y="454"/>
                  </a:lnTo>
                  <a:lnTo>
                    <a:pt x="148" y="472"/>
                  </a:lnTo>
                  <a:lnTo>
                    <a:pt x="148" y="490"/>
                  </a:lnTo>
                  <a:lnTo>
                    <a:pt x="148" y="506"/>
                  </a:lnTo>
                  <a:lnTo>
                    <a:pt x="152" y="522"/>
                  </a:lnTo>
                  <a:lnTo>
                    <a:pt x="156" y="538"/>
                  </a:lnTo>
                  <a:lnTo>
                    <a:pt x="162" y="552"/>
                  </a:lnTo>
                  <a:lnTo>
                    <a:pt x="176" y="580"/>
                  </a:lnTo>
                  <a:lnTo>
                    <a:pt x="176" y="580"/>
                  </a:lnTo>
                  <a:lnTo>
                    <a:pt x="160" y="572"/>
                  </a:lnTo>
                  <a:lnTo>
                    <a:pt x="144" y="566"/>
                  </a:lnTo>
                  <a:lnTo>
                    <a:pt x="130" y="562"/>
                  </a:lnTo>
                  <a:lnTo>
                    <a:pt x="118" y="562"/>
                  </a:lnTo>
                  <a:lnTo>
                    <a:pt x="106" y="562"/>
                  </a:lnTo>
                  <a:lnTo>
                    <a:pt x="96" y="564"/>
                  </a:lnTo>
                  <a:lnTo>
                    <a:pt x="86" y="570"/>
                  </a:lnTo>
                  <a:lnTo>
                    <a:pt x="76" y="574"/>
                  </a:lnTo>
                  <a:lnTo>
                    <a:pt x="58" y="588"/>
                  </a:lnTo>
                  <a:lnTo>
                    <a:pt x="40" y="604"/>
                  </a:lnTo>
                  <a:lnTo>
                    <a:pt x="22" y="622"/>
                  </a:lnTo>
                  <a:lnTo>
                    <a:pt x="0" y="636"/>
                  </a:lnTo>
                  <a:lnTo>
                    <a:pt x="638" y="63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C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" name="Freeform 5"/>
          <p:cNvSpPr>
            <a:spLocks/>
          </p:cNvSpPr>
          <p:nvPr/>
        </p:nvSpPr>
        <p:spPr bwMode="auto">
          <a:xfrm>
            <a:off x="8554322" y="6270171"/>
            <a:ext cx="589678" cy="587829"/>
          </a:xfrm>
          <a:custGeom>
            <a:avLst/>
            <a:gdLst>
              <a:gd name="T0" fmla="*/ 606 w 638"/>
              <a:gd name="T1" fmla="*/ 40 h 636"/>
              <a:gd name="T2" fmla="*/ 566 w 638"/>
              <a:gd name="T3" fmla="*/ 96 h 636"/>
              <a:gd name="T4" fmla="*/ 566 w 638"/>
              <a:gd name="T5" fmla="*/ 144 h 636"/>
              <a:gd name="T6" fmla="*/ 554 w 638"/>
              <a:gd name="T7" fmla="*/ 160 h 636"/>
              <a:gd name="T8" fmla="*/ 492 w 638"/>
              <a:gd name="T9" fmla="*/ 146 h 636"/>
              <a:gd name="T10" fmla="*/ 438 w 638"/>
              <a:gd name="T11" fmla="*/ 154 h 636"/>
              <a:gd name="T12" fmla="*/ 376 w 638"/>
              <a:gd name="T13" fmla="*/ 208 h 636"/>
              <a:gd name="T14" fmla="*/ 358 w 638"/>
              <a:gd name="T15" fmla="*/ 258 h 636"/>
              <a:gd name="T16" fmla="*/ 364 w 638"/>
              <a:gd name="T17" fmla="*/ 304 h 636"/>
              <a:gd name="T18" fmla="*/ 392 w 638"/>
              <a:gd name="T19" fmla="*/ 348 h 636"/>
              <a:gd name="T20" fmla="*/ 434 w 638"/>
              <a:gd name="T21" fmla="*/ 372 h 636"/>
              <a:gd name="T22" fmla="*/ 480 w 638"/>
              <a:gd name="T23" fmla="*/ 374 h 636"/>
              <a:gd name="T24" fmla="*/ 516 w 638"/>
              <a:gd name="T25" fmla="*/ 354 h 636"/>
              <a:gd name="T26" fmla="*/ 524 w 638"/>
              <a:gd name="T27" fmla="*/ 344 h 636"/>
              <a:gd name="T28" fmla="*/ 532 w 638"/>
              <a:gd name="T29" fmla="*/ 304 h 636"/>
              <a:gd name="T30" fmla="*/ 516 w 638"/>
              <a:gd name="T31" fmla="*/ 274 h 636"/>
              <a:gd name="T32" fmla="*/ 478 w 638"/>
              <a:gd name="T33" fmla="*/ 258 h 636"/>
              <a:gd name="T34" fmla="*/ 438 w 638"/>
              <a:gd name="T35" fmla="*/ 274 h 636"/>
              <a:gd name="T36" fmla="*/ 426 w 638"/>
              <a:gd name="T37" fmla="*/ 294 h 636"/>
              <a:gd name="T38" fmla="*/ 426 w 638"/>
              <a:gd name="T39" fmla="*/ 240 h 636"/>
              <a:gd name="T40" fmla="*/ 494 w 638"/>
              <a:gd name="T41" fmla="*/ 208 h 636"/>
              <a:gd name="T42" fmla="*/ 530 w 638"/>
              <a:gd name="T43" fmla="*/ 216 h 636"/>
              <a:gd name="T44" fmla="*/ 584 w 638"/>
              <a:gd name="T45" fmla="*/ 264 h 636"/>
              <a:gd name="T46" fmla="*/ 594 w 638"/>
              <a:gd name="T47" fmla="*/ 342 h 636"/>
              <a:gd name="T48" fmla="*/ 550 w 638"/>
              <a:gd name="T49" fmla="*/ 410 h 636"/>
              <a:gd name="T50" fmla="*/ 482 w 638"/>
              <a:gd name="T51" fmla="*/ 430 h 636"/>
              <a:gd name="T52" fmla="*/ 544 w 638"/>
              <a:gd name="T53" fmla="*/ 468 h 636"/>
              <a:gd name="T54" fmla="*/ 578 w 638"/>
              <a:gd name="T55" fmla="*/ 552 h 636"/>
              <a:gd name="T56" fmla="*/ 528 w 638"/>
              <a:gd name="T57" fmla="*/ 574 h 636"/>
              <a:gd name="T58" fmla="*/ 452 w 638"/>
              <a:gd name="T59" fmla="*/ 526 h 636"/>
              <a:gd name="T60" fmla="*/ 430 w 638"/>
              <a:gd name="T61" fmla="*/ 494 h 636"/>
              <a:gd name="T62" fmla="*/ 396 w 638"/>
              <a:gd name="T63" fmla="*/ 564 h 636"/>
              <a:gd name="T64" fmla="*/ 322 w 638"/>
              <a:gd name="T65" fmla="*/ 596 h 636"/>
              <a:gd name="T66" fmla="*/ 248 w 638"/>
              <a:gd name="T67" fmla="*/ 572 h 636"/>
              <a:gd name="T68" fmla="*/ 212 w 638"/>
              <a:gd name="T69" fmla="*/ 518 h 636"/>
              <a:gd name="T70" fmla="*/ 212 w 638"/>
              <a:gd name="T71" fmla="*/ 470 h 636"/>
              <a:gd name="T72" fmla="*/ 256 w 638"/>
              <a:gd name="T73" fmla="*/ 418 h 636"/>
              <a:gd name="T74" fmla="*/ 296 w 638"/>
              <a:gd name="T75" fmla="*/ 424 h 636"/>
              <a:gd name="T76" fmla="*/ 268 w 638"/>
              <a:gd name="T77" fmla="*/ 446 h 636"/>
              <a:gd name="T78" fmla="*/ 260 w 638"/>
              <a:gd name="T79" fmla="*/ 488 h 636"/>
              <a:gd name="T80" fmla="*/ 276 w 638"/>
              <a:gd name="T81" fmla="*/ 516 h 636"/>
              <a:gd name="T82" fmla="*/ 314 w 638"/>
              <a:gd name="T83" fmla="*/ 532 h 636"/>
              <a:gd name="T84" fmla="*/ 354 w 638"/>
              <a:gd name="T85" fmla="*/ 516 h 636"/>
              <a:gd name="T86" fmla="*/ 362 w 638"/>
              <a:gd name="T87" fmla="*/ 508 h 636"/>
              <a:gd name="T88" fmla="*/ 376 w 638"/>
              <a:gd name="T89" fmla="*/ 468 h 636"/>
              <a:gd name="T90" fmla="*/ 368 w 638"/>
              <a:gd name="T91" fmla="*/ 422 h 636"/>
              <a:gd name="T92" fmla="*/ 340 w 638"/>
              <a:gd name="T93" fmla="*/ 382 h 636"/>
              <a:gd name="T94" fmla="*/ 304 w 638"/>
              <a:gd name="T95" fmla="*/ 362 h 636"/>
              <a:gd name="T96" fmla="*/ 246 w 638"/>
              <a:gd name="T97" fmla="*/ 360 h 636"/>
              <a:gd name="T98" fmla="*/ 198 w 638"/>
              <a:gd name="T99" fmla="*/ 382 h 636"/>
              <a:gd name="T100" fmla="*/ 150 w 638"/>
              <a:gd name="T101" fmla="*/ 454 h 636"/>
              <a:gd name="T102" fmla="*/ 148 w 638"/>
              <a:gd name="T103" fmla="*/ 506 h 636"/>
              <a:gd name="T104" fmla="*/ 176 w 638"/>
              <a:gd name="T105" fmla="*/ 580 h 636"/>
              <a:gd name="T106" fmla="*/ 130 w 638"/>
              <a:gd name="T107" fmla="*/ 562 h 636"/>
              <a:gd name="T108" fmla="*/ 86 w 638"/>
              <a:gd name="T109" fmla="*/ 570 h 636"/>
              <a:gd name="T110" fmla="*/ 22 w 638"/>
              <a:gd name="T111" fmla="*/ 622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38" h="636">
                <a:moveTo>
                  <a:pt x="638" y="0"/>
                </a:moveTo>
                <a:lnTo>
                  <a:pt x="638" y="0"/>
                </a:lnTo>
                <a:lnTo>
                  <a:pt x="622" y="22"/>
                </a:lnTo>
                <a:lnTo>
                  <a:pt x="606" y="40"/>
                </a:lnTo>
                <a:lnTo>
                  <a:pt x="590" y="58"/>
                </a:lnTo>
                <a:lnTo>
                  <a:pt x="576" y="76"/>
                </a:lnTo>
                <a:lnTo>
                  <a:pt x="570" y="86"/>
                </a:lnTo>
                <a:lnTo>
                  <a:pt x="566" y="96"/>
                </a:lnTo>
                <a:lnTo>
                  <a:pt x="564" y="106"/>
                </a:lnTo>
                <a:lnTo>
                  <a:pt x="562" y="118"/>
                </a:lnTo>
                <a:lnTo>
                  <a:pt x="564" y="130"/>
                </a:lnTo>
                <a:lnTo>
                  <a:pt x="566" y="144"/>
                </a:lnTo>
                <a:lnTo>
                  <a:pt x="572" y="158"/>
                </a:lnTo>
                <a:lnTo>
                  <a:pt x="580" y="174"/>
                </a:lnTo>
                <a:lnTo>
                  <a:pt x="580" y="174"/>
                </a:lnTo>
                <a:lnTo>
                  <a:pt x="554" y="160"/>
                </a:lnTo>
                <a:lnTo>
                  <a:pt x="538" y="154"/>
                </a:lnTo>
                <a:lnTo>
                  <a:pt x="524" y="150"/>
                </a:lnTo>
                <a:lnTo>
                  <a:pt x="508" y="148"/>
                </a:lnTo>
                <a:lnTo>
                  <a:pt x="492" y="146"/>
                </a:lnTo>
                <a:lnTo>
                  <a:pt x="474" y="146"/>
                </a:lnTo>
                <a:lnTo>
                  <a:pt x="456" y="150"/>
                </a:lnTo>
                <a:lnTo>
                  <a:pt x="456" y="150"/>
                </a:lnTo>
                <a:lnTo>
                  <a:pt x="438" y="154"/>
                </a:lnTo>
                <a:lnTo>
                  <a:pt x="420" y="166"/>
                </a:lnTo>
                <a:lnTo>
                  <a:pt x="400" y="180"/>
                </a:lnTo>
                <a:lnTo>
                  <a:pt x="384" y="198"/>
                </a:lnTo>
                <a:lnTo>
                  <a:pt x="376" y="208"/>
                </a:lnTo>
                <a:lnTo>
                  <a:pt x="370" y="220"/>
                </a:lnTo>
                <a:lnTo>
                  <a:pt x="364" y="232"/>
                </a:lnTo>
                <a:lnTo>
                  <a:pt x="360" y="244"/>
                </a:lnTo>
                <a:lnTo>
                  <a:pt x="358" y="258"/>
                </a:lnTo>
                <a:lnTo>
                  <a:pt x="358" y="272"/>
                </a:lnTo>
                <a:lnTo>
                  <a:pt x="360" y="288"/>
                </a:lnTo>
                <a:lnTo>
                  <a:pt x="364" y="304"/>
                </a:lnTo>
                <a:lnTo>
                  <a:pt x="364" y="304"/>
                </a:lnTo>
                <a:lnTo>
                  <a:pt x="368" y="316"/>
                </a:lnTo>
                <a:lnTo>
                  <a:pt x="376" y="328"/>
                </a:lnTo>
                <a:lnTo>
                  <a:pt x="382" y="338"/>
                </a:lnTo>
                <a:lnTo>
                  <a:pt x="392" y="348"/>
                </a:lnTo>
                <a:lnTo>
                  <a:pt x="402" y="356"/>
                </a:lnTo>
                <a:lnTo>
                  <a:pt x="412" y="362"/>
                </a:lnTo>
                <a:lnTo>
                  <a:pt x="422" y="368"/>
                </a:lnTo>
                <a:lnTo>
                  <a:pt x="434" y="372"/>
                </a:lnTo>
                <a:lnTo>
                  <a:pt x="446" y="374"/>
                </a:lnTo>
                <a:lnTo>
                  <a:pt x="456" y="376"/>
                </a:lnTo>
                <a:lnTo>
                  <a:pt x="468" y="376"/>
                </a:lnTo>
                <a:lnTo>
                  <a:pt x="480" y="374"/>
                </a:lnTo>
                <a:lnTo>
                  <a:pt x="490" y="370"/>
                </a:lnTo>
                <a:lnTo>
                  <a:pt x="500" y="366"/>
                </a:lnTo>
                <a:lnTo>
                  <a:pt x="508" y="360"/>
                </a:lnTo>
                <a:lnTo>
                  <a:pt x="516" y="354"/>
                </a:lnTo>
                <a:lnTo>
                  <a:pt x="516" y="354"/>
                </a:lnTo>
                <a:lnTo>
                  <a:pt x="516" y="354"/>
                </a:lnTo>
                <a:lnTo>
                  <a:pt x="516" y="354"/>
                </a:lnTo>
                <a:lnTo>
                  <a:pt x="524" y="344"/>
                </a:lnTo>
                <a:lnTo>
                  <a:pt x="528" y="334"/>
                </a:lnTo>
                <a:lnTo>
                  <a:pt x="532" y="324"/>
                </a:lnTo>
                <a:lnTo>
                  <a:pt x="532" y="314"/>
                </a:lnTo>
                <a:lnTo>
                  <a:pt x="532" y="304"/>
                </a:lnTo>
                <a:lnTo>
                  <a:pt x="528" y="292"/>
                </a:lnTo>
                <a:lnTo>
                  <a:pt x="524" y="284"/>
                </a:lnTo>
                <a:lnTo>
                  <a:pt x="516" y="274"/>
                </a:lnTo>
                <a:lnTo>
                  <a:pt x="516" y="274"/>
                </a:lnTo>
                <a:lnTo>
                  <a:pt x="508" y="268"/>
                </a:lnTo>
                <a:lnTo>
                  <a:pt x="498" y="262"/>
                </a:lnTo>
                <a:lnTo>
                  <a:pt x="488" y="260"/>
                </a:lnTo>
                <a:lnTo>
                  <a:pt x="478" y="258"/>
                </a:lnTo>
                <a:lnTo>
                  <a:pt x="466" y="260"/>
                </a:lnTo>
                <a:lnTo>
                  <a:pt x="456" y="262"/>
                </a:lnTo>
                <a:lnTo>
                  <a:pt x="446" y="268"/>
                </a:lnTo>
                <a:lnTo>
                  <a:pt x="438" y="274"/>
                </a:lnTo>
                <a:lnTo>
                  <a:pt x="438" y="274"/>
                </a:lnTo>
                <a:lnTo>
                  <a:pt x="430" y="284"/>
                </a:lnTo>
                <a:lnTo>
                  <a:pt x="426" y="294"/>
                </a:lnTo>
                <a:lnTo>
                  <a:pt x="426" y="294"/>
                </a:lnTo>
                <a:lnTo>
                  <a:pt x="418" y="282"/>
                </a:lnTo>
                <a:lnTo>
                  <a:pt x="416" y="268"/>
                </a:lnTo>
                <a:lnTo>
                  <a:pt x="420" y="254"/>
                </a:lnTo>
                <a:lnTo>
                  <a:pt x="426" y="240"/>
                </a:lnTo>
                <a:lnTo>
                  <a:pt x="438" y="228"/>
                </a:lnTo>
                <a:lnTo>
                  <a:pt x="452" y="218"/>
                </a:lnTo>
                <a:lnTo>
                  <a:pt x="472" y="212"/>
                </a:lnTo>
                <a:lnTo>
                  <a:pt x="494" y="208"/>
                </a:lnTo>
                <a:lnTo>
                  <a:pt x="494" y="208"/>
                </a:lnTo>
                <a:lnTo>
                  <a:pt x="506" y="208"/>
                </a:lnTo>
                <a:lnTo>
                  <a:pt x="520" y="212"/>
                </a:lnTo>
                <a:lnTo>
                  <a:pt x="530" y="216"/>
                </a:lnTo>
                <a:lnTo>
                  <a:pt x="540" y="220"/>
                </a:lnTo>
                <a:lnTo>
                  <a:pt x="560" y="232"/>
                </a:lnTo>
                <a:lnTo>
                  <a:pt x="574" y="246"/>
                </a:lnTo>
                <a:lnTo>
                  <a:pt x="584" y="264"/>
                </a:lnTo>
                <a:lnTo>
                  <a:pt x="592" y="282"/>
                </a:lnTo>
                <a:lnTo>
                  <a:pt x="596" y="302"/>
                </a:lnTo>
                <a:lnTo>
                  <a:pt x="596" y="322"/>
                </a:lnTo>
                <a:lnTo>
                  <a:pt x="594" y="342"/>
                </a:lnTo>
                <a:lnTo>
                  <a:pt x="588" y="360"/>
                </a:lnTo>
                <a:lnTo>
                  <a:pt x="578" y="380"/>
                </a:lnTo>
                <a:lnTo>
                  <a:pt x="566" y="396"/>
                </a:lnTo>
                <a:lnTo>
                  <a:pt x="550" y="410"/>
                </a:lnTo>
                <a:lnTo>
                  <a:pt x="530" y="420"/>
                </a:lnTo>
                <a:lnTo>
                  <a:pt x="508" y="426"/>
                </a:lnTo>
                <a:lnTo>
                  <a:pt x="494" y="428"/>
                </a:lnTo>
                <a:lnTo>
                  <a:pt x="482" y="430"/>
                </a:lnTo>
                <a:lnTo>
                  <a:pt x="482" y="430"/>
                </a:lnTo>
                <a:lnTo>
                  <a:pt x="506" y="440"/>
                </a:lnTo>
                <a:lnTo>
                  <a:pt x="526" y="452"/>
                </a:lnTo>
                <a:lnTo>
                  <a:pt x="544" y="468"/>
                </a:lnTo>
                <a:lnTo>
                  <a:pt x="558" y="486"/>
                </a:lnTo>
                <a:lnTo>
                  <a:pt x="568" y="506"/>
                </a:lnTo>
                <a:lnTo>
                  <a:pt x="574" y="528"/>
                </a:lnTo>
                <a:lnTo>
                  <a:pt x="578" y="552"/>
                </a:lnTo>
                <a:lnTo>
                  <a:pt x="580" y="580"/>
                </a:lnTo>
                <a:lnTo>
                  <a:pt x="580" y="580"/>
                </a:lnTo>
                <a:lnTo>
                  <a:pt x="554" y="578"/>
                </a:lnTo>
                <a:lnTo>
                  <a:pt x="528" y="574"/>
                </a:lnTo>
                <a:lnTo>
                  <a:pt x="506" y="566"/>
                </a:lnTo>
                <a:lnTo>
                  <a:pt x="486" y="556"/>
                </a:lnTo>
                <a:lnTo>
                  <a:pt x="468" y="542"/>
                </a:lnTo>
                <a:lnTo>
                  <a:pt x="452" y="526"/>
                </a:lnTo>
                <a:lnTo>
                  <a:pt x="440" y="506"/>
                </a:lnTo>
                <a:lnTo>
                  <a:pt x="430" y="480"/>
                </a:lnTo>
                <a:lnTo>
                  <a:pt x="430" y="480"/>
                </a:lnTo>
                <a:lnTo>
                  <a:pt x="430" y="494"/>
                </a:lnTo>
                <a:lnTo>
                  <a:pt x="428" y="506"/>
                </a:lnTo>
                <a:lnTo>
                  <a:pt x="420" y="530"/>
                </a:lnTo>
                <a:lnTo>
                  <a:pt x="410" y="548"/>
                </a:lnTo>
                <a:lnTo>
                  <a:pt x="396" y="564"/>
                </a:lnTo>
                <a:lnTo>
                  <a:pt x="380" y="578"/>
                </a:lnTo>
                <a:lnTo>
                  <a:pt x="362" y="588"/>
                </a:lnTo>
                <a:lnTo>
                  <a:pt x="342" y="594"/>
                </a:lnTo>
                <a:lnTo>
                  <a:pt x="322" y="596"/>
                </a:lnTo>
                <a:lnTo>
                  <a:pt x="302" y="596"/>
                </a:lnTo>
                <a:lnTo>
                  <a:pt x="282" y="592"/>
                </a:lnTo>
                <a:lnTo>
                  <a:pt x="264" y="584"/>
                </a:lnTo>
                <a:lnTo>
                  <a:pt x="248" y="572"/>
                </a:lnTo>
                <a:lnTo>
                  <a:pt x="232" y="558"/>
                </a:lnTo>
                <a:lnTo>
                  <a:pt x="220" y="540"/>
                </a:lnTo>
                <a:lnTo>
                  <a:pt x="216" y="530"/>
                </a:lnTo>
                <a:lnTo>
                  <a:pt x="212" y="518"/>
                </a:lnTo>
                <a:lnTo>
                  <a:pt x="210" y="506"/>
                </a:lnTo>
                <a:lnTo>
                  <a:pt x="208" y="492"/>
                </a:lnTo>
                <a:lnTo>
                  <a:pt x="208" y="492"/>
                </a:lnTo>
                <a:lnTo>
                  <a:pt x="212" y="470"/>
                </a:lnTo>
                <a:lnTo>
                  <a:pt x="220" y="452"/>
                </a:lnTo>
                <a:lnTo>
                  <a:pt x="230" y="436"/>
                </a:lnTo>
                <a:lnTo>
                  <a:pt x="242" y="426"/>
                </a:lnTo>
                <a:lnTo>
                  <a:pt x="256" y="418"/>
                </a:lnTo>
                <a:lnTo>
                  <a:pt x="270" y="416"/>
                </a:lnTo>
                <a:lnTo>
                  <a:pt x="282" y="418"/>
                </a:lnTo>
                <a:lnTo>
                  <a:pt x="296" y="424"/>
                </a:lnTo>
                <a:lnTo>
                  <a:pt x="296" y="424"/>
                </a:lnTo>
                <a:lnTo>
                  <a:pt x="284" y="430"/>
                </a:lnTo>
                <a:lnTo>
                  <a:pt x="276" y="438"/>
                </a:lnTo>
                <a:lnTo>
                  <a:pt x="276" y="438"/>
                </a:lnTo>
                <a:lnTo>
                  <a:pt x="268" y="446"/>
                </a:lnTo>
                <a:lnTo>
                  <a:pt x="264" y="456"/>
                </a:lnTo>
                <a:lnTo>
                  <a:pt x="260" y="466"/>
                </a:lnTo>
                <a:lnTo>
                  <a:pt x="260" y="476"/>
                </a:lnTo>
                <a:lnTo>
                  <a:pt x="260" y="488"/>
                </a:lnTo>
                <a:lnTo>
                  <a:pt x="264" y="498"/>
                </a:lnTo>
                <a:lnTo>
                  <a:pt x="268" y="508"/>
                </a:lnTo>
                <a:lnTo>
                  <a:pt x="276" y="516"/>
                </a:lnTo>
                <a:lnTo>
                  <a:pt x="276" y="516"/>
                </a:lnTo>
                <a:lnTo>
                  <a:pt x="284" y="522"/>
                </a:lnTo>
                <a:lnTo>
                  <a:pt x="294" y="528"/>
                </a:lnTo>
                <a:lnTo>
                  <a:pt x="304" y="532"/>
                </a:lnTo>
                <a:lnTo>
                  <a:pt x="314" y="532"/>
                </a:lnTo>
                <a:lnTo>
                  <a:pt x="326" y="532"/>
                </a:lnTo>
                <a:lnTo>
                  <a:pt x="336" y="528"/>
                </a:lnTo>
                <a:lnTo>
                  <a:pt x="346" y="522"/>
                </a:lnTo>
                <a:lnTo>
                  <a:pt x="354" y="516"/>
                </a:lnTo>
                <a:lnTo>
                  <a:pt x="354" y="516"/>
                </a:lnTo>
                <a:lnTo>
                  <a:pt x="354" y="516"/>
                </a:lnTo>
                <a:lnTo>
                  <a:pt x="354" y="516"/>
                </a:lnTo>
                <a:lnTo>
                  <a:pt x="362" y="508"/>
                </a:lnTo>
                <a:lnTo>
                  <a:pt x="368" y="498"/>
                </a:lnTo>
                <a:lnTo>
                  <a:pt x="372" y="488"/>
                </a:lnTo>
                <a:lnTo>
                  <a:pt x="374" y="478"/>
                </a:lnTo>
                <a:lnTo>
                  <a:pt x="376" y="468"/>
                </a:lnTo>
                <a:lnTo>
                  <a:pt x="376" y="456"/>
                </a:lnTo>
                <a:lnTo>
                  <a:pt x="374" y="444"/>
                </a:lnTo>
                <a:lnTo>
                  <a:pt x="372" y="434"/>
                </a:lnTo>
                <a:lnTo>
                  <a:pt x="368" y="422"/>
                </a:lnTo>
                <a:lnTo>
                  <a:pt x="362" y="410"/>
                </a:lnTo>
                <a:lnTo>
                  <a:pt x="356" y="400"/>
                </a:lnTo>
                <a:lnTo>
                  <a:pt x="348" y="390"/>
                </a:lnTo>
                <a:lnTo>
                  <a:pt x="340" y="382"/>
                </a:lnTo>
                <a:lnTo>
                  <a:pt x="328" y="374"/>
                </a:lnTo>
                <a:lnTo>
                  <a:pt x="318" y="368"/>
                </a:lnTo>
                <a:lnTo>
                  <a:pt x="304" y="362"/>
                </a:lnTo>
                <a:lnTo>
                  <a:pt x="304" y="362"/>
                </a:lnTo>
                <a:lnTo>
                  <a:pt x="288" y="358"/>
                </a:lnTo>
                <a:lnTo>
                  <a:pt x="274" y="356"/>
                </a:lnTo>
                <a:lnTo>
                  <a:pt x="260" y="358"/>
                </a:lnTo>
                <a:lnTo>
                  <a:pt x="246" y="360"/>
                </a:lnTo>
                <a:lnTo>
                  <a:pt x="232" y="364"/>
                </a:lnTo>
                <a:lnTo>
                  <a:pt x="220" y="368"/>
                </a:lnTo>
                <a:lnTo>
                  <a:pt x="210" y="376"/>
                </a:lnTo>
                <a:lnTo>
                  <a:pt x="198" y="382"/>
                </a:lnTo>
                <a:lnTo>
                  <a:pt x="180" y="400"/>
                </a:lnTo>
                <a:lnTo>
                  <a:pt x="166" y="418"/>
                </a:lnTo>
                <a:lnTo>
                  <a:pt x="156" y="438"/>
                </a:lnTo>
                <a:lnTo>
                  <a:pt x="150" y="454"/>
                </a:lnTo>
                <a:lnTo>
                  <a:pt x="150" y="454"/>
                </a:lnTo>
                <a:lnTo>
                  <a:pt x="148" y="472"/>
                </a:lnTo>
                <a:lnTo>
                  <a:pt x="148" y="490"/>
                </a:lnTo>
                <a:lnTo>
                  <a:pt x="148" y="506"/>
                </a:lnTo>
                <a:lnTo>
                  <a:pt x="152" y="522"/>
                </a:lnTo>
                <a:lnTo>
                  <a:pt x="156" y="538"/>
                </a:lnTo>
                <a:lnTo>
                  <a:pt x="162" y="552"/>
                </a:lnTo>
                <a:lnTo>
                  <a:pt x="176" y="580"/>
                </a:lnTo>
                <a:lnTo>
                  <a:pt x="176" y="580"/>
                </a:lnTo>
                <a:lnTo>
                  <a:pt x="160" y="572"/>
                </a:lnTo>
                <a:lnTo>
                  <a:pt x="144" y="566"/>
                </a:lnTo>
                <a:lnTo>
                  <a:pt x="130" y="562"/>
                </a:lnTo>
                <a:lnTo>
                  <a:pt x="118" y="562"/>
                </a:lnTo>
                <a:lnTo>
                  <a:pt x="106" y="562"/>
                </a:lnTo>
                <a:lnTo>
                  <a:pt x="96" y="564"/>
                </a:lnTo>
                <a:lnTo>
                  <a:pt x="86" y="570"/>
                </a:lnTo>
                <a:lnTo>
                  <a:pt x="76" y="574"/>
                </a:lnTo>
                <a:lnTo>
                  <a:pt x="58" y="588"/>
                </a:lnTo>
                <a:lnTo>
                  <a:pt x="40" y="604"/>
                </a:lnTo>
                <a:lnTo>
                  <a:pt x="22" y="622"/>
                </a:lnTo>
                <a:lnTo>
                  <a:pt x="0" y="636"/>
                </a:lnTo>
                <a:lnTo>
                  <a:pt x="638" y="636"/>
                </a:lnTo>
                <a:lnTo>
                  <a:pt x="638" y="0"/>
                </a:lnTo>
                <a:close/>
              </a:path>
            </a:pathLst>
          </a:custGeom>
          <a:solidFill>
            <a:srgbClr val="FFC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467544" y="5844070"/>
            <a:ext cx="1440000" cy="894380"/>
            <a:chOff x="721840" y="5091543"/>
            <a:chExt cx="1440000" cy="894380"/>
          </a:xfrm>
        </p:grpSpPr>
        <p:pic>
          <p:nvPicPr>
            <p:cNvPr id="42" name="Рисунок 41" descr="001.png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1840" y="5805923"/>
              <a:ext cx="1440000" cy="180000"/>
            </a:xfrm>
            <a:prstGeom prst="rect">
              <a:avLst/>
            </a:prstGeom>
          </p:spPr>
        </p:pic>
        <p:sp>
          <p:nvSpPr>
            <p:cNvPr id="43" name="Овал 42"/>
            <p:cNvSpPr/>
            <p:nvPr/>
          </p:nvSpPr>
          <p:spPr>
            <a:xfrm>
              <a:off x="1115267" y="5124970"/>
              <a:ext cx="653147" cy="653147"/>
            </a:xfrm>
            <a:prstGeom prst="ellipse">
              <a:avLst/>
            </a:prstGeom>
            <a:solidFill>
              <a:srgbClr val="008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Овал 43"/>
            <p:cNvSpPr>
              <a:spLocks noChangeAspect="1"/>
            </p:cNvSpPr>
            <p:nvPr/>
          </p:nvSpPr>
          <p:spPr>
            <a:xfrm>
              <a:off x="1081840" y="5091543"/>
              <a:ext cx="720000" cy="720000"/>
            </a:xfrm>
            <a:prstGeom prst="ellipse">
              <a:avLst/>
            </a:prstGeom>
            <a:noFill/>
            <a:ln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reeform 13"/>
            <p:cNvSpPr>
              <a:spLocks noChangeAspect="1"/>
            </p:cNvSpPr>
            <p:nvPr/>
          </p:nvSpPr>
          <p:spPr bwMode="auto">
            <a:xfrm>
              <a:off x="1246479" y="5201039"/>
              <a:ext cx="400442" cy="460209"/>
            </a:xfrm>
            <a:custGeom>
              <a:avLst/>
              <a:gdLst/>
              <a:ahLst/>
              <a:cxnLst>
                <a:cxn ang="0">
                  <a:pos x="2" y="224"/>
                </a:cxn>
                <a:cxn ang="0">
                  <a:pos x="10" y="200"/>
                </a:cxn>
                <a:cxn ang="0">
                  <a:pos x="98" y="196"/>
                </a:cxn>
                <a:cxn ang="0">
                  <a:pos x="154" y="140"/>
                </a:cxn>
                <a:cxn ang="0">
                  <a:pos x="166" y="74"/>
                </a:cxn>
                <a:cxn ang="0">
                  <a:pos x="166" y="36"/>
                </a:cxn>
                <a:cxn ang="0">
                  <a:pos x="188" y="6"/>
                </a:cxn>
                <a:cxn ang="0">
                  <a:pos x="226" y="2"/>
                </a:cxn>
                <a:cxn ang="0">
                  <a:pos x="262" y="28"/>
                </a:cxn>
                <a:cxn ang="0">
                  <a:pos x="274" y="92"/>
                </a:cxn>
                <a:cxn ang="0">
                  <a:pos x="268" y="162"/>
                </a:cxn>
                <a:cxn ang="0">
                  <a:pos x="298" y="176"/>
                </a:cxn>
                <a:cxn ang="0">
                  <a:pos x="388" y="194"/>
                </a:cxn>
                <a:cxn ang="0">
                  <a:pos x="392" y="258"/>
                </a:cxn>
                <a:cxn ang="0">
                  <a:pos x="396" y="268"/>
                </a:cxn>
                <a:cxn ang="0">
                  <a:pos x="396" y="312"/>
                </a:cxn>
                <a:cxn ang="0">
                  <a:pos x="388" y="348"/>
                </a:cxn>
                <a:cxn ang="0">
                  <a:pos x="368" y="390"/>
                </a:cxn>
                <a:cxn ang="0">
                  <a:pos x="358" y="430"/>
                </a:cxn>
                <a:cxn ang="0">
                  <a:pos x="312" y="462"/>
                </a:cxn>
                <a:cxn ang="0">
                  <a:pos x="196" y="462"/>
                </a:cxn>
                <a:cxn ang="0">
                  <a:pos x="134" y="454"/>
                </a:cxn>
                <a:cxn ang="0">
                  <a:pos x="46" y="428"/>
                </a:cxn>
                <a:cxn ang="0">
                  <a:pos x="2" y="416"/>
                </a:cxn>
                <a:cxn ang="0">
                  <a:pos x="10" y="392"/>
                </a:cxn>
                <a:cxn ang="0">
                  <a:pos x="94" y="400"/>
                </a:cxn>
                <a:cxn ang="0">
                  <a:pos x="170" y="424"/>
                </a:cxn>
                <a:cxn ang="0">
                  <a:pos x="312" y="426"/>
                </a:cxn>
                <a:cxn ang="0">
                  <a:pos x="324" y="420"/>
                </a:cxn>
                <a:cxn ang="0">
                  <a:pos x="318" y="400"/>
                </a:cxn>
                <a:cxn ang="0">
                  <a:pos x="306" y="382"/>
                </a:cxn>
                <a:cxn ang="0">
                  <a:pos x="324" y="364"/>
                </a:cxn>
                <a:cxn ang="0">
                  <a:pos x="350" y="358"/>
                </a:cxn>
                <a:cxn ang="0">
                  <a:pos x="344" y="338"/>
                </a:cxn>
                <a:cxn ang="0">
                  <a:pos x="332" y="320"/>
                </a:cxn>
                <a:cxn ang="0">
                  <a:pos x="350" y="302"/>
                </a:cxn>
                <a:cxn ang="0">
                  <a:pos x="364" y="296"/>
                </a:cxn>
                <a:cxn ang="0">
                  <a:pos x="356" y="276"/>
                </a:cxn>
                <a:cxn ang="0">
                  <a:pos x="344" y="266"/>
                </a:cxn>
                <a:cxn ang="0">
                  <a:pos x="348" y="244"/>
                </a:cxn>
                <a:cxn ang="0">
                  <a:pos x="366" y="230"/>
                </a:cxn>
                <a:cxn ang="0">
                  <a:pos x="352" y="212"/>
                </a:cxn>
                <a:cxn ang="0">
                  <a:pos x="256" y="204"/>
                </a:cxn>
                <a:cxn ang="0">
                  <a:pos x="232" y="144"/>
                </a:cxn>
                <a:cxn ang="0">
                  <a:pos x="238" y="74"/>
                </a:cxn>
                <a:cxn ang="0">
                  <a:pos x="228" y="42"/>
                </a:cxn>
                <a:cxn ang="0">
                  <a:pos x="206" y="38"/>
                </a:cxn>
                <a:cxn ang="0">
                  <a:pos x="198" y="50"/>
                </a:cxn>
                <a:cxn ang="0">
                  <a:pos x="204" y="84"/>
                </a:cxn>
                <a:cxn ang="0">
                  <a:pos x="160" y="194"/>
                </a:cxn>
                <a:cxn ang="0">
                  <a:pos x="106" y="230"/>
                </a:cxn>
              </a:cxnLst>
              <a:rect l="0" t="0" r="r" b="b"/>
              <a:pathLst>
                <a:path w="402" h="462">
                  <a:moveTo>
                    <a:pt x="18" y="234"/>
                  </a:moveTo>
                  <a:lnTo>
                    <a:pt x="18" y="234"/>
                  </a:lnTo>
                  <a:lnTo>
                    <a:pt x="10" y="234"/>
                  </a:lnTo>
                  <a:lnTo>
                    <a:pt x="6" y="230"/>
                  </a:lnTo>
                  <a:lnTo>
                    <a:pt x="2" y="224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210"/>
                  </a:lnTo>
                  <a:lnTo>
                    <a:pt x="6" y="204"/>
                  </a:lnTo>
                  <a:lnTo>
                    <a:pt x="10" y="200"/>
                  </a:lnTo>
                  <a:lnTo>
                    <a:pt x="18" y="198"/>
                  </a:lnTo>
                  <a:lnTo>
                    <a:pt x="80" y="198"/>
                  </a:lnTo>
                  <a:lnTo>
                    <a:pt x="80" y="198"/>
                  </a:lnTo>
                  <a:lnTo>
                    <a:pt x="90" y="198"/>
                  </a:lnTo>
                  <a:lnTo>
                    <a:pt x="98" y="196"/>
                  </a:lnTo>
                  <a:lnTo>
                    <a:pt x="106" y="192"/>
                  </a:lnTo>
                  <a:lnTo>
                    <a:pt x="116" y="188"/>
                  </a:lnTo>
                  <a:lnTo>
                    <a:pt x="130" y="174"/>
                  </a:lnTo>
                  <a:lnTo>
                    <a:pt x="142" y="158"/>
                  </a:lnTo>
                  <a:lnTo>
                    <a:pt x="154" y="140"/>
                  </a:lnTo>
                  <a:lnTo>
                    <a:pt x="160" y="122"/>
                  </a:lnTo>
                  <a:lnTo>
                    <a:pt x="166" y="102"/>
                  </a:lnTo>
                  <a:lnTo>
                    <a:pt x="168" y="84"/>
                  </a:lnTo>
                  <a:lnTo>
                    <a:pt x="168" y="84"/>
                  </a:lnTo>
                  <a:lnTo>
                    <a:pt x="166" y="74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64" y="54"/>
                  </a:lnTo>
                  <a:lnTo>
                    <a:pt x="164" y="44"/>
                  </a:lnTo>
                  <a:lnTo>
                    <a:pt x="166" y="36"/>
                  </a:lnTo>
                  <a:lnTo>
                    <a:pt x="168" y="28"/>
                  </a:lnTo>
                  <a:lnTo>
                    <a:pt x="170" y="26"/>
                  </a:lnTo>
                  <a:lnTo>
                    <a:pt x="170" y="26"/>
                  </a:lnTo>
                  <a:lnTo>
                    <a:pt x="178" y="16"/>
                  </a:lnTo>
                  <a:lnTo>
                    <a:pt x="188" y="6"/>
                  </a:lnTo>
                  <a:lnTo>
                    <a:pt x="188" y="6"/>
                  </a:lnTo>
                  <a:lnTo>
                    <a:pt x="202" y="2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26" y="2"/>
                  </a:lnTo>
                  <a:lnTo>
                    <a:pt x="234" y="4"/>
                  </a:lnTo>
                  <a:lnTo>
                    <a:pt x="244" y="10"/>
                  </a:lnTo>
                  <a:lnTo>
                    <a:pt x="254" y="16"/>
                  </a:lnTo>
                  <a:lnTo>
                    <a:pt x="254" y="16"/>
                  </a:lnTo>
                  <a:lnTo>
                    <a:pt x="262" y="28"/>
                  </a:lnTo>
                  <a:lnTo>
                    <a:pt x="268" y="38"/>
                  </a:lnTo>
                  <a:lnTo>
                    <a:pt x="272" y="52"/>
                  </a:lnTo>
                  <a:lnTo>
                    <a:pt x="274" y="64"/>
                  </a:lnTo>
                  <a:lnTo>
                    <a:pt x="274" y="78"/>
                  </a:lnTo>
                  <a:lnTo>
                    <a:pt x="274" y="92"/>
                  </a:lnTo>
                  <a:lnTo>
                    <a:pt x="270" y="120"/>
                  </a:lnTo>
                  <a:lnTo>
                    <a:pt x="270" y="120"/>
                  </a:lnTo>
                  <a:lnTo>
                    <a:pt x="268" y="146"/>
                  </a:lnTo>
                  <a:lnTo>
                    <a:pt x="268" y="146"/>
                  </a:lnTo>
                  <a:lnTo>
                    <a:pt x="268" y="162"/>
                  </a:lnTo>
                  <a:lnTo>
                    <a:pt x="270" y="166"/>
                  </a:lnTo>
                  <a:lnTo>
                    <a:pt x="272" y="170"/>
                  </a:lnTo>
                  <a:lnTo>
                    <a:pt x="278" y="174"/>
                  </a:lnTo>
                  <a:lnTo>
                    <a:pt x="282" y="176"/>
                  </a:lnTo>
                  <a:lnTo>
                    <a:pt x="298" y="176"/>
                  </a:lnTo>
                  <a:lnTo>
                    <a:pt x="352" y="176"/>
                  </a:lnTo>
                  <a:lnTo>
                    <a:pt x="352" y="176"/>
                  </a:lnTo>
                  <a:lnTo>
                    <a:pt x="366" y="180"/>
                  </a:lnTo>
                  <a:lnTo>
                    <a:pt x="378" y="186"/>
                  </a:lnTo>
                  <a:lnTo>
                    <a:pt x="388" y="194"/>
                  </a:lnTo>
                  <a:lnTo>
                    <a:pt x="396" y="206"/>
                  </a:lnTo>
                  <a:lnTo>
                    <a:pt x="400" y="218"/>
                  </a:lnTo>
                  <a:lnTo>
                    <a:pt x="400" y="232"/>
                  </a:lnTo>
                  <a:lnTo>
                    <a:pt x="398" y="244"/>
                  </a:lnTo>
                  <a:lnTo>
                    <a:pt x="392" y="258"/>
                  </a:lnTo>
                  <a:lnTo>
                    <a:pt x="390" y="258"/>
                  </a:lnTo>
                  <a:lnTo>
                    <a:pt x="392" y="258"/>
                  </a:lnTo>
                  <a:lnTo>
                    <a:pt x="392" y="260"/>
                  </a:lnTo>
                  <a:lnTo>
                    <a:pt x="392" y="260"/>
                  </a:lnTo>
                  <a:lnTo>
                    <a:pt x="396" y="268"/>
                  </a:lnTo>
                  <a:lnTo>
                    <a:pt x="400" y="276"/>
                  </a:lnTo>
                  <a:lnTo>
                    <a:pt x="402" y="286"/>
                  </a:lnTo>
                  <a:lnTo>
                    <a:pt x="400" y="296"/>
                  </a:lnTo>
                  <a:lnTo>
                    <a:pt x="398" y="304"/>
                  </a:lnTo>
                  <a:lnTo>
                    <a:pt x="396" y="312"/>
                  </a:lnTo>
                  <a:lnTo>
                    <a:pt x="390" y="320"/>
                  </a:lnTo>
                  <a:lnTo>
                    <a:pt x="382" y="328"/>
                  </a:lnTo>
                  <a:lnTo>
                    <a:pt x="382" y="328"/>
                  </a:lnTo>
                  <a:lnTo>
                    <a:pt x="386" y="338"/>
                  </a:lnTo>
                  <a:lnTo>
                    <a:pt x="388" y="348"/>
                  </a:lnTo>
                  <a:lnTo>
                    <a:pt x="388" y="356"/>
                  </a:lnTo>
                  <a:lnTo>
                    <a:pt x="386" y="366"/>
                  </a:lnTo>
                  <a:lnTo>
                    <a:pt x="382" y="376"/>
                  </a:lnTo>
                  <a:lnTo>
                    <a:pt x="376" y="384"/>
                  </a:lnTo>
                  <a:lnTo>
                    <a:pt x="368" y="390"/>
                  </a:lnTo>
                  <a:lnTo>
                    <a:pt x="358" y="396"/>
                  </a:lnTo>
                  <a:lnTo>
                    <a:pt x="358" y="396"/>
                  </a:lnTo>
                  <a:lnTo>
                    <a:pt x="362" y="408"/>
                  </a:lnTo>
                  <a:lnTo>
                    <a:pt x="360" y="420"/>
                  </a:lnTo>
                  <a:lnTo>
                    <a:pt x="358" y="430"/>
                  </a:lnTo>
                  <a:lnTo>
                    <a:pt x="352" y="440"/>
                  </a:lnTo>
                  <a:lnTo>
                    <a:pt x="344" y="450"/>
                  </a:lnTo>
                  <a:lnTo>
                    <a:pt x="336" y="456"/>
                  </a:lnTo>
                  <a:lnTo>
                    <a:pt x="324" y="460"/>
                  </a:lnTo>
                  <a:lnTo>
                    <a:pt x="312" y="462"/>
                  </a:lnTo>
                  <a:lnTo>
                    <a:pt x="312" y="462"/>
                  </a:lnTo>
                  <a:lnTo>
                    <a:pt x="196" y="462"/>
                  </a:lnTo>
                  <a:lnTo>
                    <a:pt x="196" y="462"/>
                  </a:lnTo>
                  <a:lnTo>
                    <a:pt x="196" y="462"/>
                  </a:lnTo>
                  <a:lnTo>
                    <a:pt x="196" y="462"/>
                  </a:lnTo>
                  <a:lnTo>
                    <a:pt x="164" y="460"/>
                  </a:lnTo>
                  <a:lnTo>
                    <a:pt x="164" y="460"/>
                  </a:lnTo>
                  <a:lnTo>
                    <a:pt x="148" y="458"/>
                  </a:lnTo>
                  <a:lnTo>
                    <a:pt x="134" y="454"/>
                  </a:lnTo>
                  <a:lnTo>
                    <a:pt x="134" y="454"/>
                  </a:lnTo>
                  <a:lnTo>
                    <a:pt x="98" y="440"/>
                  </a:lnTo>
                  <a:lnTo>
                    <a:pt x="98" y="440"/>
                  </a:lnTo>
                  <a:lnTo>
                    <a:pt x="84" y="434"/>
                  </a:lnTo>
                  <a:lnTo>
                    <a:pt x="66" y="430"/>
                  </a:lnTo>
                  <a:lnTo>
                    <a:pt x="46" y="428"/>
                  </a:lnTo>
                  <a:lnTo>
                    <a:pt x="18" y="426"/>
                  </a:lnTo>
                  <a:lnTo>
                    <a:pt x="18" y="426"/>
                  </a:lnTo>
                  <a:lnTo>
                    <a:pt x="10" y="426"/>
                  </a:lnTo>
                  <a:lnTo>
                    <a:pt x="6" y="422"/>
                  </a:lnTo>
                  <a:lnTo>
                    <a:pt x="2" y="416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2" y="402"/>
                  </a:lnTo>
                  <a:lnTo>
                    <a:pt x="6" y="396"/>
                  </a:lnTo>
                  <a:lnTo>
                    <a:pt x="10" y="392"/>
                  </a:lnTo>
                  <a:lnTo>
                    <a:pt x="18" y="390"/>
                  </a:lnTo>
                  <a:lnTo>
                    <a:pt x="18" y="390"/>
                  </a:lnTo>
                  <a:lnTo>
                    <a:pt x="50" y="392"/>
                  </a:lnTo>
                  <a:lnTo>
                    <a:pt x="74" y="396"/>
                  </a:lnTo>
                  <a:lnTo>
                    <a:pt x="94" y="400"/>
                  </a:lnTo>
                  <a:lnTo>
                    <a:pt x="112" y="408"/>
                  </a:lnTo>
                  <a:lnTo>
                    <a:pt x="112" y="408"/>
                  </a:lnTo>
                  <a:lnTo>
                    <a:pt x="144" y="420"/>
                  </a:lnTo>
                  <a:lnTo>
                    <a:pt x="144" y="420"/>
                  </a:lnTo>
                  <a:lnTo>
                    <a:pt x="170" y="424"/>
                  </a:lnTo>
                  <a:lnTo>
                    <a:pt x="170" y="424"/>
                  </a:lnTo>
                  <a:lnTo>
                    <a:pt x="196" y="426"/>
                  </a:lnTo>
                  <a:lnTo>
                    <a:pt x="196" y="426"/>
                  </a:lnTo>
                  <a:lnTo>
                    <a:pt x="196" y="426"/>
                  </a:lnTo>
                  <a:lnTo>
                    <a:pt x="312" y="426"/>
                  </a:lnTo>
                  <a:lnTo>
                    <a:pt x="312" y="426"/>
                  </a:lnTo>
                  <a:lnTo>
                    <a:pt x="312" y="426"/>
                  </a:lnTo>
                  <a:lnTo>
                    <a:pt x="316" y="426"/>
                  </a:lnTo>
                  <a:lnTo>
                    <a:pt x="320" y="424"/>
                  </a:lnTo>
                  <a:lnTo>
                    <a:pt x="324" y="420"/>
                  </a:lnTo>
                  <a:lnTo>
                    <a:pt x="326" y="416"/>
                  </a:lnTo>
                  <a:lnTo>
                    <a:pt x="326" y="410"/>
                  </a:lnTo>
                  <a:lnTo>
                    <a:pt x="324" y="406"/>
                  </a:lnTo>
                  <a:lnTo>
                    <a:pt x="322" y="402"/>
                  </a:lnTo>
                  <a:lnTo>
                    <a:pt x="318" y="400"/>
                  </a:lnTo>
                  <a:lnTo>
                    <a:pt x="318" y="400"/>
                  </a:lnTo>
                  <a:lnTo>
                    <a:pt x="312" y="396"/>
                  </a:lnTo>
                  <a:lnTo>
                    <a:pt x="308" y="394"/>
                  </a:lnTo>
                  <a:lnTo>
                    <a:pt x="306" y="388"/>
                  </a:lnTo>
                  <a:lnTo>
                    <a:pt x="306" y="382"/>
                  </a:lnTo>
                  <a:lnTo>
                    <a:pt x="306" y="382"/>
                  </a:lnTo>
                  <a:lnTo>
                    <a:pt x="306" y="376"/>
                  </a:lnTo>
                  <a:lnTo>
                    <a:pt x="310" y="370"/>
                  </a:lnTo>
                  <a:lnTo>
                    <a:pt x="316" y="366"/>
                  </a:lnTo>
                  <a:lnTo>
                    <a:pt x="324" y="364"/>
                  </a:lnTo>
                  <a:lnTo>
                    <a:pt x="338" y="364"/>
                  </a:lnTo>
                  <a:lnTo>
                    <a:pt x="338" y="364"/>
                  </a:lnTo>
                  <a:lnTo>
                    <a:pt x="344" y="364"/>
                  </a:lnTo>
                  <a:lnTo>
                    <a:pt x="348" y="362"/>
                  </a:lnTo>
                  <a:lnTo>
                    <a:pt x="350" y="358"/>
                  </a:lnTo>
                  <a:lnTo>
                    <a:pt x="352" y="354"/>
                  </a:lnTo>
                  <a:lnTo>
                    <a:pt x="352" y="348"/>
                  </a:lnTo>
                  <a:lnTo>
                    <a:pt x="350" y="344"/>
                  </a:lnTo>
                  <a:lnTo>
                    <a:pt x="348" y="340"/>
                  </a:lnTo>
                  <a:lnTo>
                    <a:pt x="344" y="338"/>
                  </a:lnTo>
                  <a:lnTo>
                    <a:pt x="344" y="338"/>
                  </a:lnTo>
                  <a:lnTo>
                    <a:pt x="340" y="336"/>
                  </a:lnTo>
                  <a:lnTo>
                    <a:pt x="336" y="332"/>
                  </a:lnTo>
                  <a:lnTo>
                    <a:pt x="332" y="326"/>
                  </a:lnTo>
                  <a:lnTo>
                    <a:pt x="332" y="320"/>
                  </a:lnTo>
                  <a:lnTo>
                    <a:pt x="332" y="320"/>
                  </a:lnTo>
                  <a:lnTo>
                    <a:pt x="334" y="314"/>
                  </a:lnTo>
                  <a:lnTo>
                    <a:pt x="338" y="308"/>
                  </a:lnTo>
                  <a:lnTo>
                    <a:pt x="342" y="304"/>
                  </a:lnTo>
                  <a:lnTo>
                    <a:pt x="350" y="302"/>
                  </a:lnTo>
                  <a:lnTo>
                    <a:pt x="352" y="302"/>
                  </a:lnTo>
                  <a:lnTo>
                    <a:pt x="352" y="302"/>
                  </a:lnTo>
                  <a:lnTo>
                    <a:pt x="356" y="302"/>
                  </a:lnTo>
                  <a:lnTo>
                    <a:pt x="360" y="300"/>
                  </a:lnTo>
                  <a:lnTo>
                    <a:pt x="364" y="296"/>
                  </a:lnTo>
                  <a:lnTo>
                    <a:pt x="366" y="290"/>
                  </a:lnTo>
                  <a:lnTo>
                    <a:pt x="366" y="286"/>
                  </a:lnTo>
                  <a:lnTo>
                    <a:pt x="364" y="282"/>
                  </a:lnTo>
                  <a:lnTo>
                    <a:pt x="360" y="278"/>
                  </a:lnTo>
                  <a:lnTo>
                    <a:pt x="356" y="276"/>
                  </a:lnTo>
                  <a:lnTo>
                    <a:pt x="356" y="276"/>
                  </a:lnTo>
                  <a:lnTo>
                    <a:pt x="356" y="276"/>
                  </a:lnTo>
                  <a:lnTo>
                    <a:pt x="356" y="276"/>
                  </a:lnTo>
                  <a:lnTo>
                    <a:pt x="348" y="270"/>
                  </a:lnTo>
                  <a:lnTo>
                    <a:pt x="344" y="266"/>
                  </a:lnTo>
                  <a:lnTo>
                    <a:pt x="342" y="262"/>
                  </a:lnTo>
                  <a:lnTo>
                    <a:pt x="342" y="262"/>
                  </a:lnTo>
                  <a:lnTo>
                    <a:pt x="342" y="256"/>
                  </a:lnTo>
                  <a:lnTo>
                    <a:pt x="344" y="248"/>
                  </a:lnTo>
                  <a:lnTo>
                    <a:pt x="348" y="244"/>
                  </a:lnTo>
                  <a:lnTo>
                    <a:pt x="356" y="240"/>
                  </a:lnTo>
                  <a:lnTo>
                    <a:pt x="356" y="240"/>
                  </a:lnTo>
                  <a:lnTo>
                    <a:pt x="360" y="238"/>
                  </a:lnTo>
                  <a:lnTo>
                    <a:pt x="364" y="234"/>
                  </a:lnTo>
                  <a:lnTo>
                    <a:pt x="366" y="230"/>
                  </a:lnTo>
                  <a:lnTo>
                    <a:pt x="366" y="226"/>
                  </a:lnTo>
                  <a:lnTo>
                    <a:pt x="364" y="220"/>
                  </a:lnTo>
                  <a:lnTo>
                    <a:pt x="362" y="216"/>
                  </a:lnTo>
                  <a:lnTo>
                    <a:pt x="356" y="214"/>
                  </a:lnTo>
                  <a:lnTo>
                    <a:pt x="352" y="212"/>
                  </a:lnTo>
                  <a:lnTo>
                    <a:pt x="298" y="212"/>
                  </a:lnTo>
                  <a:lnTo>
                    <a:pt x="298" y="212"/>
                  </a:lnTo>
                  <a:lnTo>
                    <a:pt x="282" y="212"/>
                  </a:lnTo>
                  <a:lnTo>
                    <a:pt x="268" y="208"/>
                  </a:lnTo>
                  <a:lnTo>
                    <a:pt x="256" y="204"/>
                  </a:lnTo>
                  <a:lnTo>
                    <a:pt x="248" y="196"/>
                  </a:lnTo>
                  <a:lnTo>
                    <a:pt x="240" y="186"/>
                  </a:lnTo>
                  <a:lnTo>
                    <a:pt x="236" y="174"/>
                  </a:lnTo>
                  <a:lnTo>
                    <a:pt x="232" y="160"/>
                  </a:lnTo>
                  <a:lnTo>
                    <a:pt x="232" y="144"/>
                  </a:lnTo>
                  <a:lnTo>
                    <a:pt x="232" y="144"/>
                  </a:lnTo>
                  <a:lnTo>
                    <a:pt x="236" y="116"/>
                  </a:lnTo>
                  <a:lnTo>
                    <a:pt x="236" y="116"/>
                  </a:lnTo>
                  <a:lnTo>
                    <a:pt x="238" y="94"/>
                  </a:lnTo>
                  <a:lnTo>
                    <a:pt x="238" y="74"/>
                  </a:lnTo>
                  <a:lnTo>
                    <a:pt x="238" y="64"/>
                  </a:lnTo>
                  <a:lnTo>
                    <a:pt x="236" y="56"/>
                  </a:lnTo>
                  <a:lnTo>
                    <a:pt x="232" y="48"/>
                  </a:lnTo>
                  <a:lnTo>
                    <a:pt x="228" y="42"/>
                  </a:lnTo>
                  <a:lnTo>
                    <a:pt x="228" y="42"/>
                  </a:lnTo>
                  <a:lnTo>
                    <a:pt x="222" y="38"/>
                  </a:lnTo>
                  <a:lnTo>
                    <a:pt x="214" y="36"/>
                  </a:lnTo>
                  <a:lnTo>
                    <a:pt x="214" y="36"/>
                  </a:lnTo>
                  <a:lnTo>
                    <a:pt x="210" y="36"/>
                  </a:lnTo>
                  <a:lnTo>
                    <a:pt x="206" y="38"/>
                  </a:lnTo>
                  <a:lnTo>
                    <a:pt x="206" y="38"/>
                  </a:lnTo>
                  <a:lnTo>
                    <a:pt x="200" y="42"/>
                  </a:lnTo>
                  <a:lnTo>
                    <a:pt x="200" y="44"/>
                  </a:lnTo>
                  <a:lnTo>
                    <a:pt x="200" y="44"/>
                  </a:lnTo>
                  <a:lnTo>
                    <a:pt x="198" y="50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202" y="70"/>
                  </a:lnTo>
                  <a:lnTo>
                    <a:pt x="204" y="84"/>
                  </a:lnTo>
                  <a:lnTo>
                    <a:pt x="204" y="84"/>
                  </a:lnTo>
                  <a:lnTo>
                    <a:pt x="200" y="110"/>
                  </a:lnTo>
                  <a:lnTo>
                    <a:pt x="194" y="136"/>
                  </a:lnTo>
                  <a:lnTo>
                    <a:pt x="184" y="160"/>
                  </a:lnTo>
                  <a:lnTo>
                    <a:pt x="168" y="184"/>
                  </a:lnTo>
                  <a:lnTo>
                    <a:pt x="160" y="194"/>
                  </a:lnTo>
                  <a:lnTo>
                    <a:pt x="150" y="204"/>
                  </a:lnTo>
                  <a:lnTo>
                    <a:pt x="140" y="212"/>
                  </a:lnTo>
                  <a:lnTo>
                    <a:pt x="130" y="220"/>
                  </a:lnTo>
                  <a:lnTo>
                    <a:pt x="118" y="226"/>
                  </a:lnTo>
                  <a:lnTo>
                    <a:pt x="106" y="230"/>
                  </a:lnTo>
                  <a:lnTo>
                    <a:pt x="92" y="234"/>
                  </a:lnTo>
                  <a:lnTo>
                    <a:pt x="80" y="234"/>
                  </a:lnTo>
                  <a:lnTo>
                    <a:pt x="18" y="234"/>
                  </a:lnTo>
                  <a:lnTo>
                    <a:pt x="18" y="23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10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790767" y="1214422"/>
            <a:ext cx="8029705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Получение доступа к Услуге предполагает обязательную авторизацию </a:t>
            </a:r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вкладчика (получателя)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Стартовая страница Услуги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предоставляет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получателю услуги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авторизоваться с помощью ключа ЭЦП,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выпущенного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Национальным удостоверяющим центром РК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имеющего политику применения регистрационных свидетельств ЭЦП физических лиц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 и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предназначенного для аутентификации (название файла начинается на AUTH_RSA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_),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пароля для ЭЦП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8570" y="2895581"/>
            <a:ext cx="3412682" cy="161531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5" name="Рисунок 3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9318" y="3159269"/>
            <a:ext cx="1790110" cy="1087943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37" name="Прямая со стрелкой 36"/>
          <p:cNvCxnSpPr/>
          <p:nvPr/>
        </p:nvCxnSpPr>
        <p:spPr>
          <a:xfrm>
            <a:off x="2959455" y="3717032"/>
            <a:ext cx="360000" cy="1588"/>
          </a:xfrm>
          <a:prstGeom prst="straightConnector1">
            <a:avLst/>
          </a:prstGeom>
          <a:ln w="25400" cap="rnd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726958" y="3703889"/>
            <a:ext cx="360000" cy="1588"/>
          </a:xfrm>
          <a:prstGeom prst="straightConnector1">
            <a:avLst/>
          </a:prstGeom>
          <a:ln w="25400" cap="rnd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33552" y="1071546"/>
            <a:ext cx="8173721" cy="471490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8150" y="2975721"/>
            <a:ext cx="2198846" cy="145503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7" name="TextBox 56"/>
          <p:cNvSpPr txBox="1"/>
          <p:nvPr/>
        </p:nvSpPr>
        <p:spPr>
          <a:xfrm>
            <a:off x="736428" y="200740"/>
            <a:ext cx="5430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400" b="1" kern="0" dirty="0" smtClean="0">
                <a:solidFill>
                  <a:srgbClr val="008348"/>
                </a:solidFill>
                <a:latin typeface="Arial" panose="020B0604020202020204" pitchFamily="34" charset="0"/>
                <a:ea typeface="Arial KZ" pitchFamily="34" charset="0"/>
                <a:cs typeface="Arial" panose="020B0604020202020204" pitchFamily="34" charset="0"/>
              </a:rPr>
              <a:t>АВТОРИЗАЦИЯ ПРИ ПОМОЩИ КЛЮЧА</a:t>
            </a:r>
            <a:endParaRPr lang="ru-RU" sz="1400" b="1" kern="0" dirty="0">
              <a:solidFill>
                <a:srgbClr val="008348"/>
              </a:solidFill>
              <a:latin typeface="Arial" panose="020B0604020202020204" pitchFamily="34" charset="0"/>
              <a:ea typeface="Arial KZ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70" y="116632"/>
            <a:ext cx="1703703" cy="484765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7076" y="0"/>
            <a:ext cx="589678" cy="6858000"/>
            <a:chOff x="-756592" y="22025"/>
            <a:chExt cx="589678" cy="685800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-756592" y="22025"/>
              <a:ext cx="589678" cy="6858000"/>
            </a:xfrm>
            <a:prstGeom prst="rect">
              <a:avLst/>
            </a:prstGeom>
            <a:solidFill>
              <a:srgbClr val="DAA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 rot="10800000">
              <a:off x="-756592" y="29039"/>
              <a:ext cx="589678" cy="587829"/>
            </a:xfrm>
            <a:custGeom>
              <a:avLst/>
              <a:gdLst>
                <a:gd name="T0" fmla="*/ 606 w 638"/>
                <a:gd name="T1" fmla="*/ 40 h 636"/>
                <a:gd name="T2" fmla="*/ 566 w 638"/>
                <a:gd name="T3" fmla="*/ 96 h 636"/>
                <a:gd name="T4" fmla="*/ 566 w 638"/>
                <a:gd name="T5" fmla="*/ 144 h 636"/>
                <a:gd name="T6" fmla="*/ 554 w 638"/>
                <a:gd name="T7" fmla="*/ 160 h 636"/>
                <a:gd name="T8" fmla="*/ 492 w 638"/>
                <a:gd name="T9" fmla="*/ 146 h 636"/>
                <a:gd name="T10" fmla="*/ 438 w 638"/>
                <a:gd name="T11" fmla="*/ 154 h 636"/>
                <a:gd name="T12" fmla="*/ 376 w 638"/>
                <a:gd name="T13" fmla="*/ 208 h 636"/>
                <a:gd name="T14" fmla="*/ 358 w 638"/>
                <a:gd name="T15" fmla="*/ 258 h 636"/>
                <a:gd name="T16" fmla="*/ 364 w 638"/>
                <a:gd name="T17" fmla="*/ 304 h 636"/>
                <a:gd name="T18" fmla="*/ 392 w 638"/>
                <a:gd name="T19" fmla="*/ 348 h 636"/>
                <a:gd name="T20" fmla="*/ 434 w 638"/>
                <a:gd name="T21" fmla="*/ 372 h 636"/>
                <a:gd name="T22" fmla="*/ 480 w 638"/>
                <a:gd name="T23" fmla="*/ 374 h 636"/>
                <a:gd name="T24" fmla="*/ 516 w 638"/>
                <a:gd name="T25" fmla="*/ 354 h 636"/>
                <a:gd name="T26" fmla="*/ 524 w 638"/>
                <a:gd name="T27" fmla="*/ 344 h 636"/>
                <a:gd name="T28" fmla="*/ 532 w 638"/>
                <a:gd name="T29" fmla="*/ 304 h 636"/>
                <a:gd name="T30" fmla="*/ 516 w 638"/>
                <a:gd name="T31" fmla="*/ 274 h 636"/>
                <a:gd name="T32" fmla="*/ 478 w 638"/>
                <a:gd name="T33" fmla="*/ 258 h 636"/>
                <a:gd name="T34" fmla="*/ 438 w 638"/>
                <a:gd name="T35" fmla="*/ 274 h 636"/>
                <a:gd name="T36" fmla="*/ 426 w 638"/>
                <a:gd name="T37" fmla="*/ 294 h 636"/>
                <a:gd name="T38" fmla="*/ 426 w 638"/>
                <a:gd name="T39" fmla="*/ 240 h 636"/>
                <a:gd name="T40" fmla="*/ 494 w 638"/>
                <a:gd name="T41" fmla="*/ 208 h 636"/>
                <a:gd name="T42" fmla="*/ 530 w 638"/>
                <a:gd name="T43" fmla="*/ 216 h 636"/>
                <a:gd name="T44" fmla="*/ 584 w 638"/>
                <a:gd name="T45" fmla="*/ 264 h 636"/>
                <a:gd name="T46" fmla="*/ 594 w 638"/>
                <a:gd name="T47" fmla="*/ 342 h 636"/>
                <a:gd name="T48" fmla="*/ 550 w 638"/>
                <a:gd name="T49" fmla="*/ 410 h 636"/>
                <a:gd name="T50" fmla="*/ 482 w 638"/>
                <a:gd name="T51" fmla="*/ 430 h 636"/>
                <a:gd name="T52" fmla="*/ 544 w 638"/>
                <a:gd name="T53" fmla="*/ 468 h 636"/>
                <a:gd name="T54" fmla="*/ 578 w 638"/>
                <a:gd name="T55" fmla="*/ 552 h 636"/>
                <a:gd name="T56" fmla="*/ 528 w 638"/>
                <a:gd name="T57" fmla="*/ 574 h 636"/>
                <a:gd name="T58" fmla="*/ 452 w 638"/>
                <a:gd name="T59" fmla="*/ 526 h 636"/>
                <a:gd name="T60" fmla="*/ 430 w 638"/>
                <a:gd name="T61" fmla="*/ 494 h 636"/>
                <a:gd name="T62" fmla="*/ 396 w 638"/>
                <a:gd name="T63" fmla="*/ 564 h 636"/>
                <a:gd name="T64" fmla="*/ 322 w 638"/>
                <a:gd name="T65" fmla="*/ 596 h 636"/>
                <a:gd name="T66" fmla="*/ 248 w 638"/>
                <a:gd name="T67" fmla="*/ 572 h 636"/>
                <a:gd name="T68" fmla="*/ 212 w 638"/>
                <a:gd name="T69" fmla="*/ 518 h 636"/>
                <a:gd name="T70" fmla="*/ 212 w 638"/>
                <a:gd name="T71" fmla="*/ 470 h 636"/>
                <a:gd name="T72" fmla="*/ 256 w 638"/>
                <a:gd name="T73" fmla="*/ 418 h 636"/>
                <a:gd name="T74" fmla="*/ 296 w 638"/>
                <a:gd name="T75" fmla="*/ 424 h 636"/>
                <a:gd name="T76" fmla="*/ 268 w 638"/>
                <a:gd name="T77" fmla="*/ 446 h 636"/>
                <a:gd name="T78" fmla="*/ 260 w 638"/>
                <a:gd name="T79" fmla="*/ 488 h 636"/>
                <a:gd name="T80" fmla="*/ 276 w 638"/>
                <a:gd name="T81" fmla="*/ 516 h 636"/>
                <a:gd name="T82" fmla="*/ 314 w 638"/>
                <a:gd name="T83" fmla="*/ 532 h 636"/>
                <a:gd name="T84" fmla="*/ 354 w 638"/>
                <a:gd name="T85" fmla="*/ 516 h 636"/>
                <a:gd name="T86" fmla="*/ 362 w 638"/>
                <a:gd name="T87" fmla="*/ 508 h 636"/>
                <a:gd name="T88" fmla="*/ 376 w 638"/>
                <a:gd name="T89" fmla="*/ 468 h 636"/>
                <a:gd name="T90" fmla="*/ 368 w 638"/>
                <a:gd name="T91" fmla="*/ 422 h 636"/>
                <a:gd name="T92" fmla="*/ 340 w 638"/>
                <a:gd name="T93" fmla="*/ 382 h 636"/>
                <a:gd name="T94" fmla="*/ 304 w 638"/>
                <a:gd name="T95" fmla="*/ 362 h 636"/>
                <a:gd name="T96" fmla="*/ 246 w 638"/>
                <a:gd name="T97" fmla="*/ 360 h 636"/>
                <a:gd name="T98" fmla="*/ 198 w 638"/>
                <a:gd name="T99" fmla="*/ 382 h 636"/>
                <a:gd name="T100" fmla="*/ 150 w 638"/>
                <a:gd name="T101" fmla="*/ 454 h 636"/>
                <a:gd name="T102" fmla="*/ 148 w 638"/>
                <a:gd name="T103" fmla="*/ 506 h 636"/>
                <a:gd name="T104" fmla="*/ 176 w 638"/>
                <a:gd name="T105" fmla="*/ 580 h 636"/>
                <a:gd name="T106" fmla="*/ 130 w 638"/>
                <a:gd name="T107" fmla="*/ 562 h 636"/>
                <a:gd name="T108" fmla="*/ 86 w 638"/>
                <a:gd name="T109" fmla="*/ 570 h 636"/>
                <a:gd name="T110" fmla="*/ 22 w 638"/>
                <a:gd name="T111" fmla="*/ 622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8" h="636">
                  <a:moveTo>
                    <a:pt x="638" y="0"/>
                  </a:moveTo>
                  <a:lnTo>
                    <a:pt x="638" y="0"/>
                  </a:lnTo>
                  <a:lnTo>
                    <a:pt x="622" y="22"/>
                  </a:lnTo>
                  <a:lnTo>
                    <a:pt x="606" y="40"/>
                  </a:lnTo>
                  <a:lnTo>
                    <a:pt x="590" y="58"/>
                  </a:lnTo>
                  <a:lnTo>
                    <a:pt x="576" y="76"/>
                  </a:lnTo>
                  <a:lnTo>
                    <a:pt x="570" y="86"/>
                  </a:lnTo>
                  <a:lnTo>
                    <a:pt x="566" y="96"/>
                  </a:lnTo>
                  <a:lnTo>
                    <a:pt x="564" y="106"/>
                  </a:lnTo>
                  <a:lnTo>
                    <a:pt x="562" y="118"/>
                  </a:lnTo>
                  <a:lnTo>
                    <a:pt x="564" y="130"/>
                  </a:lnTo>
                  <a:lnTo>
                    <a:pt x="566" y="144"/>
                  </a:lnTo>
                  <a:lnTo>
                    <a:pt x="572" y="158"/>
                  </a:lnTo>
                  <a:lnTo>
                    <a:pt x="580" y="174"/>
                  </a:lnTo>
                  <a:lnTo>
                    <a:pt x="580" y="174"/>
                  </a:lnTo>
                  <a:lnTo>
                    <a:pt x="554" y="160"/>
                  </a:lnTo>
                  <a:lnTo>
                    <a:pt x="538" y="154"/>
                  </a:lnTo>
                  <a:lnTo>
                    <a:pt x="524" y="150"/>
                  </a:lnTo>
                  <a:lnTo>
                    <a:pt x="508" y="148"/>
                  </a:lnTo>
                  <a:lnTo>
                    <a:pt x="492" y="146"/>
                  </a:lnTo>
                  <a:lnTo>
                    <a:pt x="474" y="146"/>
                  </a:lnTo>
                  <a:lnTo>
                    <a:pt x="456" y="150"/>
                  </a:lnTo>
                  <a:lnTo>
                    <a:pt x="456" y="150"/>
                  </a:lnTo>
                  <a:lnTo>
                    <a:pt x="438" y="154"/>
                  </a:lnTo>
                  <a:lnTo>
                    <a:pt x="420" y="166"/>
                  </a:lnTo>
                  <a:lnTo>
                    <a:pt x="400" y="180"/>
                  </a:lnTo>
                  <a:lnTo>
                    <a:pt x="384" y="198"/>
                  </a:lnTo>
                  <a:lnTo>
                    <a:pt x="376" y="208"/>
                  </a:lnTo>
                  <a:lnTo>
                    <a:pt x="370" y="220"/>
                  </a:lnTo>
                  <a:lnTo>
                    <a:pt x="364" y="232"/>
                  </a:lnTo>
                  <a:lnTo>
                    <a:pt x="360" y="244"/>
                  </a:lnTo>
                  <a:lnTo>
                    <a:pt x="358" y="258"/>
                  </a:lnTo>
                  <a:lnTo>
                    <a:pt x="358" y="272"/>
                  </a:lnTo>
                  <a:lnTo>
                    <a:pt x="360" y="288"/>
                  </a:lnTo>
                  <a:lnTo>
                    <a:pt x="364" y="304"/>
                  </a:lnTo>
                  <a:lnTo>
                    <a:pt x="364" y="304"/>
                  </a:lnTo>
                  <a:lnTo>
                    <a:pt x="368" y="316"/>
                  </a:lnTo>
                  <a:lnTo>
                    <a:pt x="376" y="328"/>
                  </a:lnTo>
                  <a:lnTo>
                    <a:pt x="382" y="338"/>
                  </a:lnTo>
                  <a:lnTo>
                    <a:pt x="392" y="348"/>
                  </a:lnTo>
                  <a:lnTo>
                    <a:pt x="402" y="356"/>
                  </a:lnTo>
                  <a:lnTo>
                    <a:pt x="412" y="362"/>
                  </a:lnTo>
                  <a:lnTo>
                    <a:pt x="422" y="368"/>
                  </a:lnTo>
                  <a:lnTo>
                    <a:pt x="434" y="372"/>
                  </a:lnTo>
                  <a:lnTo>
                    <a:pt x="446" y="374"/>
                  </a:lnTo>
                  <a:lnTo>
                    <a:pt x="456" y="376"/>
                  </a:lnTo>
                  <a:lnTo>
                    <a:pt x="468" y="376"/>
                  </a:lnTo>
                  <a:lnTo>
                    <a:pt x="480" y="374"/>
                  </a:lnTo>
                  <a:lnTo>
                    <a:pt x="490" y="370"/>
                  </a:lnTo>
                  <a:lnTo>
                    <a:pt x="500" y="366"/>
                  </a:lnTo>
                  <a:lnTo>
                    <a:pt x="508" y="360"/>
                  </a:lnTo>
                  <a:lnTo>
                    <a:pt x="516" y="354"/>
                  </a:lnTo>
                  <a:lnTo>
                    <a:pt x="516" y="354"/>
                  </a:lnTo>
                  <a:lnTo>
                    <a:pt x="516" y="354"/>
                  </a:lnTo>
                  <a:lnTo>
                    <a:pt x="516" y="354"/>
                  </a:lnTo>
                  <a:lnTo>
                    <a:pt x="524" y="344"/>
                  </a:lnTo>
                  <a:lnTo>
                    <a:pt x="528" y="334"/>
                  </a:lnTo>
                  <a:lnTo>
                    <a:pt x="532" y="324"/>
                  </a:lnTo>
                  <a:lnTo>
                    <a:pt x="532" y="314"/>
                  </a:lnTo>
                  <a:lnTo>
                    <a:pt x="532" y="304"/>
                  </a:lnTo>
                  <a:lnTo>
                    <a:pt x="528" y="292"/>
                  </a:lnTo>
                  <a:lnTo>
                    <a:pt x="524" y="284"/>
                  </a:lnTo>
                  <a:lnTo>
                    <a:pt x="516" y="274"/>
                  </a:lnTo>
                  <a:lnTo>
                    <a:pt x="516" y="274"/>
                  </a:lnTo>
                  <a:lnTo>
                    <a:pt x="508" y="268"/>
                  </a:lnTo>
                  <a:lnTo>
                    <a:pt x="498" y="262"/>
                  </a:lnTo>
                  <a:lnTo>
                    <a:pt x="488" y="260"/>
                  </a:lnTo>
                  <a:lnTo>
                    <a:pt x="478" y="258"/>
                  </a:lnTo>
                  <a:lnTo>
                    <a:pt x="466" y="260"/>
                  </a:lnTo>
                  <a:lnTo>
                    <a:pt x="456" y="262"/>
                  </a:lnTo>
                  <a:lnTo>
                    <a:pt x="446" y="268"/>
                  </a:lnTo>
                  <a:lnTo>
                    <a:pt x="438" y="274"/>
                  </a:lnTo>
                  <a:lnTo>
                    <a:pt x="438" y="274"/>
                  </a:lnTo>
                  <a:lnTo>
                    <a:pt x="430" y="284"/>
                  </a:lnTo>
                  <a:lnTo>
                    <a:pt x="426" y="294"/>
                  </a:lnTo>
                  <a:lnTo>
                    <a:pt x="426" y="294"/>
                  </a:lnTo>
                  <a:lnTo>
                    <a:pt x="418" y="282"/>
                  </a:lnTo>
                  <a:lnTo>
                    <a:pt x="416" y="268"/>
                  </a:lnTo>
                  <a:lnTo>
                    <a:pt x="420" y="254"/>
                  </a:lnTo>
                  <a:lnTo>
                    <a:pt x="426" y="240"/>
                  </a:lnTo>
                  <a:lnTo>
                    <a:pt x="438" y="228"/>
                  </a:lnTo>
                  <a:lnTo>
                    <a:pt x="452" y="218"/>
                  </a:lnTo>
                  <a:lnTo>
                    <a:pt x="472" y="212"/>
                  </a:lnTo>
                  <a:lnTo>
                    <a:pt x="494" y="208"/>
                  </a:lnTo>
                  <a:lnTo>
                    <a:pt x="494" y="208"/>
                  </a:lnTo>
                  <a:lnTo>
                    <a:pt x="506" y="208"/>
                  </a:lnTo>
                  <a:lnTo>
                    <a:pt x="520" y="212"/>
                  </a:lnTo>
                  <a:lnTo>
                    <a:pt x="530" y="216"/>
                  </a:lnTo>
                  <a:lnTo>
                    <a:pt x="540" y="220"/>
                  </a:lnTo>
                  <a:lnTo>
                    <a:pt x="560" y="232"/>
                  </a:lnTo>
                  <a:lnTo>
                    <a:pt x="574" y="246"/>
                  </a:lnTo>
                  <a:lnTo>
                    <a:pt x="584" y="264"/>
                  </a:lnTo>
                  <a:lnTo>
                    <a:pt x="592" y="282"/>
                  </a:lnTo>
                  <a:lnTo>
                    <a:pt x="596" y="302"/>
                  </a:lnTo>
                  <a:lnTo>
                    <a:pt x="596" y="322"/>
                  </a:lnTo>
                  <a:lnTo>
                    <a:pt x="594" y="342"/>
                  </a:lnTo>
                  <a:lnTo>
                    <a:pt x="588" y="360"/>
                  </a:lnTo>
                  <a:lnTo>
                    <a:pt x="578" y="380"/>
                  </a:lnTo>
                  <a:lnTo>
                    <a:pt x="566" y="396"/>
                  </a:lnTo>
                  <a:lnTo>
                    <a:pt x="550" y="410"/>
                  </a:lnTo>
                  <a:lnTo>
                    <a:pt x="530" y="420"/>
                  </a:lnTo>
                  <a:lnTo>
                    <a:pt x="508" y="426"/>
                  </a:lnTo>
                  <a:lnTo>
                    <a:pt x="494" y="428"/>
                  </a:lnTo>
                  <a:lnTo>
                    <a:pt x="482" y="430"/>
                  </a:lnTo>
                  <a:lnTo>
                    <a:pt x="482" y="430"/>
                  </a:lnTo>
                  <a:lnTo>
                    <a:pt x="506" y="440"/>
                  </a:lnTo>
                  <a:lnTo>
                    <a:pt x="526" y="452"/>
                  </a:lnTo>
                  <a:lnTo>
                    <a:pt x="544" y="468"/>
                  </a:lnTo>
                  <a:lnTo>
                    <a:pt x="558" y="486"/>
                  </a:lnTo>
                  <a:lnTo>
                    <a:pt x="568" y="506"/>
                  </a:lnTo>
                  <a:lnTo>
                    <a:pt x="574" y="528"/>
                  </a:lnTo>
                  <a:lnTo>
                    <a:pt x="578" y="552"/>
                  </a:lnTo>
                  <a:lnTo>
                    <a:pt x="580" y="580"/>
                  </a:lnTo>
                  <a:lnTo>
                    <a:pt x="580" y="580"/>
                  </a:lnTo>
                  <a:lnTo>
                    <a:pt x="554" y="578"/>
                  </a:lnTo>
                  <a:lnTo>
                    <a:pt x="528" y="574"/>
                  </a:lnTo>
                  <a:lnTo>
                    <a:pt x="506" y="566"/>
                  </a:lnTo>
                  <a:lnTo>
                    <a:pt x="486" y="556"/>
                  </a:lnTo>
                  <a:lnTo>
                    <a:pt x="468" y="542"/>
                  </a:lnTo>
                  <a:lnTo>
                    <a:pt x="452" y="526"/>
                  </a:lnTo>
                  <a:lnTo>
                    <a:pt x="440" y="506"/>
                  </a:lnTo>
                  <a:lnTo>
                    <a:pt x="430" y="480"/>
                  </a:lnTo>
                  <a:lnTo>
                    <a:pt x="430" y="480"/>
                  </a:lnTo>
                  <a:lnTo>
                    <a:pt x="430" y="494"/>
                  </a:lnTo>
                  <a:lnTo>
                    <a:pt x="428" y="506"/>
                  </a:lnTo>
                  <a:lnTo>
                    <a:pt x="420" y="530"/>
                  </a:lnTo>
                  <a:lnTo>
                    <a:pt x="410" y="548"/>
                  </a:lnTo>
                  <a:lnTo>
                    <a:pt x="396" y="564"/>
                  </a:lnTo>
                  <a:lnTo>
                    <a:pt x="380" y="578"/>
                  </a:lnTo>
                  <a:lnTo>
                    <a:pt x="362" y="588"/>
                  </a:lnTo>
                  <a:lnTo>
                    <a:pt x="342" y="594"/>
                  </a:lnTo>
                  <a:lnTo>
                    <a:pt x="322" y="596"/>
                  </a:lnTo>
                  <a:lnTo>
                    <a:pt x="302" y="596"/>
                  </a:lnTo>
                  <a:lnTo>
                    <a:pt x="282" y="592"/>
                  </a:lnTo>
                  <a:lnTo>
                    <a:pt x="264" y="584"/>
                  </a:lnTo>
                  <a:lnTo>
                    <a:pt x="248" y="572"/>
                  </a:lnTo>
                  <a:lnTo>
                    <a:pt x="232" y="558"/>
                  </a:lnTo>
                  <a:lnTo>
                    <a:pt x="220" y="540"/>
                  </a:lnTo>
                  <a:lnTo>
                    <a:pt x="216" y="530"/>
                  </a:lnTo>
                  <a:lnTo>
                    <a:pt x="212" y="518"/>
                  </a:lnTo>
                  <a:lnTo>
                    <a:pt x="210" y="506"/>
                  </a:lnTo>
                  <a:lnTo>
                    <a:pt x="208" y="492"/>
                  </a:lnTo>
                  <a:lnTo>
                    <a:pt x="208" y="492"/>
                  </a:lnTo>
                  <a:lnTo>
                    <a:pt x="212" y="470"/>
                  </a:lnTo>
                  <a:lnTo>
                    <a:pt x="220" y="452"/>
                  </a:lnTo>
                  <a:lnTo>
                    <a:pt x="230" y="436"/>
                  </a:lnTo>
                  <a:lnTo>
                    <a:pt x="242" y="426"/>
                  </a:lnTo>
                  <a:lnTo>
                    <a:pt x="256" y="418"/>
                  </a:lnTo>
                  <a:lnTo>
                    <a:pt x="270" y="416"/>
                  </a:lnTo>
                  <a:lnTo>
                    <a:pt x="282" y="418"/>
                  </a:lnTo>
                  <a:lnTo>
                    <a:pt x="296" y="424"/>
                  </a:lnTo>
                  <a:lnTo>
                    <a:pt x="296" y="424"/>
                  </a:lnTo>
                  <a:lnTo>
                    <a:pt x="284" y="430"/>
                  </a:lnTo>
                  <a:lnTo>
                    <a:pt x="276" y="438"/>
                  </a:lnTo>
                  <a:lnTo>
                    <a:pt x="276" y="438"/>
                  </a:lnTo>
                  <a:lnTo>
                    <a:pt x="268" y="446"/>
                  </a:lnTo>
                  <a:lnTo>
                    <a:pt x="264" y="456"/>
                  </a:lnTo>
                  <a:lnTo>
                    <a:pt x="260" y="466"/>
                  </a:lnTo>
                  <a:lnTo>
                    <a:pt x="260" y="476"/>
                  </a:lnTo>
                  <a:lnTo>
                    <a:pt x="260" y="488"/>
                  </a:lnTo>
                  <a:lnTo>
                    <a:pt x="264" y="498"/>
                  </a:lnTo>
                  <a:lnTo>
                    <a:pt x="268" y="508"/>
                  </a:lnTo>
                  <a:lnTo>
                    <a:pt x="276" y="516"/>
                  </a:lnTo>
                  <a:lnTo>
                    <a:pt x="276" y="516"/>
                  </a:lnTo>
                  <a:lnTo>
                    <a:pt x="284" y="522"/>
                  </a:lnTo>
                  <a:lnTo>
                    <a:pt x="294" y="528"/>
                  </a:lnTo>
                  <a:lnTo>
                    <a:pt x="304" y="532"/>
                  </a:lnTo>
                  <a:lnTo>
                    <a:pt x="314" y="532"/>
                  </a:lnTo>
                  <a:lnTo>
                    <a:pt x="326" y="532"/>
                  </a:lnTo>
                  <a:lnTo>
                    <a:pt x="336" y="528"/>
                  </a:lnTo>
                  <a:lnTo>
                    <a:pt x="346" y="522"/>
                  </a:lnTo>
                  <a:lnTo>
                    <a:pt x="354" y="516"/>
                  </a:lnTo>
                  <a:lnTo>
                    <a:pt x="354" y="516"/>
                  </a:lnTo>
                  <a:lnTo>
                    <a:pt x="354" y="516"/>
                  </a:lnTo>
                  <a:lnTo>
                    <a:pt x="354" y="516"/>
                  </a:lnTo>
                  <a:lnTo>
                    <a:pt x="362" y="508"/>
                  </a:lnTo>
                  <a:lnTo>
                    <a:pt x="368" y="498"/>
                  </a:lnTo>
                  <a:lnTo>
                    <a:pt x="372" y="488"/>
                  </a:lnTo>
                  <a:lnTo>
                    <a:pt x="374" y="478"/>
                  </a:lnTo>
                  <a:lnTo>
                    <a:pt x="376" y="468"/>
                  </a:lnTo>
                  <a:lnTo>
                    <a:pt x="376" y="456"/>
                  </a:lnTo>
                  <a:lnTo>
                    <a:pt x="374" y="444"/>
                  </a:lnTo>
                  <a:lnTo>
                    <a:pt x="372" y="434"/>
                  </a:lnTo>
                  <a:lnTo>
                    <a:pt x="368" y="422"/>
                  </a:lnTo>
                  <a:lnTo>
                    <a:pt x="362" y="410"/>
                  </a:lnTo>
                  <a:lnTo>
                    <a:pt x="356" y="400"/>
                  </a:lnTo>
                  <a:lnTo>
                    <a:pt x="348" y="390"/>
                  </a:lnTo>
                  <a:lnTo>
                    <a:pt x="340" y="382"/>
                  </a:lnTo>
                  <a:lnTo>
                    <a:pt x="328" y="374"/>
                  </a:lnTo>
                  <a:lnTo>
                    <a:pt x="318" y="368"/>
                  </a:lnTo>
                  <a:lnTo>
                    <a:pt x="304" y="362"/>
                  </a:lnTo>
                  <a:lnTo>
                    <a:pt x="304" y="362"/>
                  </a:lnTo>
                  <a:lnTo>
                    <a:pt x="288" y="358"/>
                  </a:lnTo>
                  <a:lnTo>
                    <a:pt x="274" y="356"/>
                  </a:lnTo>
                  <a:lnTo>
                    <a:pt x="260" y="358"/>
                  </a:lnTo>
                  <a:lnTo>
                    <a:pt x="246" y="360"/>
                  </a:lnTo>
                  <a:lnTo>
                    <a:pt x="232" y="364"/>
                  </a:lnTo>
                  <a:lnTo>
                    <a:pt x="220" y="368"/>
                  </a:lnTo>
                  <a:lnTo>
                    <a:pt x="210" y="376"/>
                  </a:lnTo>
                  <a:lnTo>
                    <a:pt x="198" y="382"/>
                  </a:lnTo>
                  <a:lnTo>
                    <a:pt x="180" y="400"/>
                  </a:lnTo>
                  <a:lnTo>
                    <a:pt x="166" y="418"/>
                  </a:lnTo>
                  <a:lnTo>
                    <a:pt x="156" y="438"/>
                  </a:lnTo>
                  <a:lnTo>
                    <a:pt x="150" y="454"/>
                  </a:lnTo>
                  <a:lnTo>
                    <a:pt x="150" y="454"/>
                  </a:lnTo>
                  <a:lnTo>
                    <a:pt x="148" y="472"/>
                  </a:lnTo>
                  <a:lnTo>
                    <a:pt x="148" y="490"/>
                  </a:lnTo>
                  <a:lnTo>
                    <a:pt x="148" y="506"/>
                  </a:lnTo>
                  <a:lnTo>
                    <a:pt x="152" y="522"/>
                  </a:lnTo>
                  <a:lnTo>
                    <a:pt x="156" y="538"/>
                  </a:lnTo>
                  <a:lnTo>
                    <a:pt x="162" y="552"/>
                  </a:lnTo>
                  <a:lnTo>
                    <a:pt x="176" y="580"/>
                  </a:lnTo>
                  <a:lnTo>
                    <a:pt x="176" y="580"/>
                  </a:lnTo>
                  <a:lnTo>
                    <a:pt x="160" y="572"/>
                  </a:lnTo>
                  <a:lnTo>
                    <a:pt x="144" y="566"/>
                  </a:lnTo>
                  <a:lnTo>
                    <a:pt x="130" y="562"/>
                  </a:lnTo>
                  <a:lnTo>
                    <a:pt x="118" y="562"/>
                  </a:lnTo>
                  <a:lnTo>
                    <a:pt x="106" y="562"/>
                  </a:lnTo>
                  <a:lnTo>
                    <a:pt x="96" y="564"/>
                  </a:lnTo>
                  <a:lnTo>
                    <a:pt x="86" y="570"/>
                  </a:lnTo>
                  <a:lnTo>
                    <a:pt x="76" y="574"/>
                  </a:lnTo>
                  <a:lnTo>
                    <a:pt x="58" y="588"/>
                  </a:lnTo>
                  <a:lnTo>
                    <a:pt x="40" y="604"/>
                  </a:lnTo>
                  <a:lnTo>
                    <a:pt x="22" y="622"/>
                  </a:lnTo>
                  <a:lnTo>
                    <a:pt x="0" y="636"/>
                  </a:lnTo>
                  <a:lnTo>
                    <a:pt x="638" y="63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C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Freeform 5"/>
          <p:cNvSpPr>
            <a:spLocks/>
          </p:cNvSpPr>
          <p:nvPr/>
        </p:nvSpPr>
        <p:spPr bwMode="auto">
          <a:xfrm>
            <a:off x="8554322" y="6270171"/>
            <a:ext cx="589678" cy="587829"/>
          </a:xfrm>
          <a:custGeom>
            <a:avLst/>
            <a:gdLst>
              <a:gd name="T0" fmla="*/ 606 w 638"/>
              <a:gd name="T1" fmla="*/ 40 h 636"/>
              <a:gd name="T2" fmla="*/ 566 w 638"/>
              <a:gd name="T3" fmla="*/ 96 h 636"/>
              <a:gd name="T4" fmla="*/ 566 w 638"/>
              <a:gd name="T5" fmla="*/ 144 h 636"/>
              <a:gd name="T6" fmla="*/ 554 w 638"/>
              <a:gd name="T7" fmla="*/ 160 h 636"/>
              <a:gd name="T8" fmla="*/ 492 w 638"/>
              <a:gd name="T9" fmla="*/ 146 h 636"/>
              <a:gd name="T10" fmla="*/ 438 w 638"/>
              <a:gd name="T11" fmla="*/ 154 h 636"/>
              <a:gd name="T12" fmla="*/ 376 w 638"/>
              <a:gd name="T13" fmla="*/ 208 h 636"/>
              <a:gd name="T14" fmla="*/ 358 w 638"/>
              <a:gd name="T15" fmla="*/ 258 h 636"/>
              <a:gd name="T16" fmla="*/ 364 w 638"/>
              <a:gd name="T17" fmla="*/ 304 h 636"/>
              <a:gd name="T18" fmla="*/ 392 w 638"/>
              <a:gd name="T19" fmla="*/ 348 h 636"/>
              <a:gd name="T20" fmla="*/ 434 w 638"/>
              <a:gd name="T21" fmla="*/ 372 h 636"/>
              <a:gd name="T22" fmla="*/ 480 w 638"/>
              <a:gd name="T23" fmla="*/ 374 h 636"/>
              <a:gd name="T24" fmla="*/ 516 w 638"/>
              <a:gd name="T25" fmla="*/ 354 h 636"/>
              <a:gd name="T26" fmla="*/ 524 w 638"/>
              <a:gd name="T27" fmla="*/ 344 h 636"/>
              <a:gd name="T28" fmla="*/ 532 w 638"/>
              <a:gd name="T29" fmla="*/ 304 h 636"/>
              <a:gd name="T30" fmla="*/ 516 w 638"/>
              <a:gd name="T31" fmla="*/ 274 h 636"/>
              <a:gd name="T32" fmla="*/ 478 w 638"/>
              <a:gd name="T33" fmla="*/ 258 h 636"/>
              <a:gd name="T34" fmla="*/ 438 w 638"/>
              <a:gd name="T35" fmla="*/ 274 h 636"/>
              <a:gd name="T36" fmla="*/ 426 w 638"/>
              <a:gd name="T37" fmla="*/ 294 h 636"/>
              <a:gd name="T38" fmla="*/ 426 w 638"/>
              <a:gd name="T39" fmla="*/ 240 h 636"/>
              <a:gd name="T40" fmla="*/ 494 w 638"/>
              <a:gd name="T41" fmla="*/ 208 h 636"/>
              <a:gd name="T42" fmla="*/ 530 w 638"/>
              <a:gd name="T43" fmla="*/ 216 h 636"/>
              <a:gd name="T44" fmla="*/ 584 w 638"/>
              <a:gd name="T45" fmla="*/ 264 h 636"/>
              <a:gd name="T46" fmla="*/ 594 w 638"/>
              <a:gd name="T47" fmla="*/ 342 h 636"/>
              <a:gd name="T48" fmla="*/ 550 w 638"/>
              <a:gd name="T49" fmla="*/ 410 h 636"/>
              <a:gd name="T50" fmla="*/ 482 w 638"/>
              <a:gd name="T51" fmla="*/ 430 h 636"/>
              <a:gd name="T52" fmla="*/ 544 w 638"/>
              <a:gd name="T53" fmla="*/ 468 h 636"/>
              <a:gd name="T54" fmla="*/ 578 w 638"/>
              <a:gd name="T55" fmla="*/ 552 h 636"/>
              <a:gd name="T56" fmla="*/ 528 w 638"/>
              <a:gd name="T57" fmla="*/ 574 h 636"/>
              <a:gd name="T58" fmla="*/ 452 w 638"/>
              <a:gd name="T59" fmla="*/ 526 h 636"/>
              <a:gd name="T60" fmla="*/ 430 w 638"/>
              <a:gd name="T61" fmla="*/ 494 h 636"/>
              <a:gd name="T62" fmla="*/ 396 w 638"/>
              <a:gd name="T63" fmla="*/ 564 h 636"/>
              <a:gd name="T64" fmla="*/ 322 w 638"/>
              <a:gd name="T65" fmla="*/ 596 h 636"/>
              <a:gd name="T66" fmla="*/ 248 w 638"/>
              <a:gd name="T67" fmla="*/ 572 h 636"/>
              <a:gd name="T68" fmla="*/ 212 w 638"/>
              <a:gd name="T69" fmla="*/ 518 h 636"/>
              <a:gd name="T70" fmla="*/ 212 w 638"/>
              <a:gd name="T71" fmla="*/ 470 h 636"/>
              <a:gd name="T72" fmla="*/ 256 w 638"/>
              <a:gd name="T73" fmla="*/ 418 h 636"/>
              <a:gd name="T74" fmla="*/ 296 w 638"/>
              <a:gd name="T75" fmla="*/ 424 h 636"/>
              <a:gd name="T76" fmla="*/ 268 w 638"/>
              <a:gd name="T77" fmla="*/ 446 h 636"/>
              <a:gd name="T78" fmla="*/ 260 w 638"/>
              <a:gd name="T79" fmla="*/ 488 h 636"/>
              <a:gd name="T80" fmla="*/ 276 w 638"/>
              <a:gd name="T81" fmla="*/ 516 h 636"/>
              <a:gd name="T82" fmla="*/ 314 w 638"/>
              <a:gd name="T83" fmla="*/ 532 h 636"/>
              <a:gd name="T84" fmla="*/ 354 w 638"/>
              <a:gd name="T85" fmla="*/ 516 h 636"/>
              <a:gd name="T86" fmla="*/ 362 w 638"/>
              <a:gd name="T87" fmla="*/ 508 h 636"/>
              <a:gd name="T88" fmla="*/ 376 w 638"/>
              <a:gd name="T89" fmla="*/ 468 h 636"/>
              <a:gd name="T90" fmla="*/ 368 w 638"/>
              <a:gd name="T91" fmla="*/ 422 h 636"/>
              <a:gd name="T92" fmla="*/ 340 w 638"/>
              <a:gd name="T93" fmla="*/ 382 h 636"/>
              <a:gd name="T94" fmla="*/ 304 w 638"/>
              <a:gd name="T95" fmla="*/ 362 h 636"/>
              <a:gd name="T96" fmla="*/ 246 w 638"/>
              <a:gd name="T97" fmla="*/ 360 h 636"/>
              <a:gd name="T98" fmla="*/ 198 w 638"/>
              <a:gd name="T99" fmla="*/ 382 h 636"/>
              <a:gd name="T100" fmla="*/ 150 w 638"/>
              <a:gd name="T101" fmla="*/ 454 h 636"/>
              <a:gd name="T102" fmla="*/ 148 w 638"/>
              <a:gd name="T103" fmla="*/ 506 h 636"/>
              <a:gd name="T104" fmla="*/ 176 w 638"/>
              <a:gd name="T105" fmla="*/ 580 h 636"/>
              <a:gd name="T106" fmla="*/ 130 w 638"/>
              <a:gd name="T107" fmla="*/ 562 h 636"/>
              <a:gd name="T108" fmla="*/ 86 w 638"/>
              <a:gd name="T109" fmla="*/ 570 h 636"/>
              <a:gd name="T110" fmla="*/ 22 w 638"/>
              <a:gd name="T111" fmla="*/ 622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38" h="636">
                <a:moveTo>
                  <a:pt x="638" y="0"/>
                </a:moveTo>
                <a:lnTo>
                  <a:pt x="638" y="0"/>
                </a:lnTo>
                <a:lnTo>
                  <a:pt x="622" y="22"/>
                </a:lnTo>
                <a:lnTo>
                  <a:pt x="606" y="40"/>
                </a:lnTo>
                <a:lnTo>
                  <a:pt x="590" y="58"/>
                </a:lnTo>
                <a:lnTo>
                  <a:pt x="576" y="76"/>
                </a:lnTo>
                <a:lnTo>
                  <a:pt x="570" y="86"/>
                </a:lnTo>
                <a:lnTo>
                  <a:pt x="566" y="96"/>
                </a:lnTo>
                <a:lnTo>
                  <a:pt x="564" y="106"/>
                </a:lnTo>
                <a:lnTo>
                  <a:pt x="562" y="118"/>
                </a:lnTo>
                <a:lnTo>
                  <a:pt x="564" y="130"/>
                </a:lnTo>
                <a:lnTo>
                  <a:pt x="566" y="144"/>
                </a:lnTo>
                <a:lnTo>
                  <a:pt x="572" y="158"/>
                </a:lnTo>
                <a:lnTo>
                  <a:pt x="580" y="174"/>
                </a:lnTo>
                <a:lnTo>
                  <a:pt x="580" y="174"/>
                </a:lnTo>
                <a:lnTo>
                  <a:pt x="554" y="160"/>
                </a:lnTo>
                <a:lnTo>
                  <a:pt x="538" y="154"/>
                </a:lnTo>
                <a:lnTo>
                  <a:pt x="524" y="150"/>
                </a:lnTo>
                <a:lnTo>
                  <a:pt x="508" y="148"/>
                </a:lnTo>
                <a:lnTo>
                  <a:pt x="492" y="146"/>
                </a:lnTo>
                <a:lnTo>
                  <a:pt x="474" y="146"/>
                </a:lnTo>
                <a:lnTo>
                  <a:pt x="456" y="150"/>
                </a:lnTo>
                <a:lnTo>
                  <a:pt x="456" y="150"/>
                </a:lnTo>
                <a:lnTo>
                  <a:pt x="438" y="154"/>
                </a:lnTo>
                <a:lnTo>
                  <a:pt x="420" y="166"/>
                </a:lnTo>
                <a:lnTo>
                  <a:pt x="400" y="180"/>
                </a:lnTo>
                <a:lnTo>
                  <a:pt x="384" y="198"/>
                </a:lnTo>
                <a:lnTo>
                  <a:pt x="376" y="208"/>
                </a:lnTo>
                <a:lnTo>
                  <a:pt x="370" y="220"/>
                </a:lnTo>
                <a:lnTo>
                  <a:pt x="364" y="232"/>
                </a:lnTo>
                <a:lnTo>
                  <a:pt x="360" y="244"/>
                </a:lnTo>
                <a:lnTo>
                  <a:pt x="358" y="258"/>
                </a:lnTo>
                <a:lnTo>
                  <a:pt x="358" y="272"/>
                </a:lnTo>
                <a:lnTo>
                  <a:pt x="360" y="288"/>
                </a:lnTo>
                <a:lnTo>
                  <a:pt x="364" y="304"/>
                </a:lnTo>
                <a:lnTo>
                  <a:pt x="364" y="304"/>
                </a:lnTo>
                <a:lnTo>
                  <a:pt x="368" y="316"/>
                </a:lnTo>
                <a:lnTo>
                  <a:pt x="376" y="328"/>
                </a:lnTo>
                <a:lnTo>
                  <a:pt x="382" y="338"/>
                </a:lnTo>
                <a:lnTo>
                  <a:pt x="392" y="348"/>
                </a:lnTo>
                <a:lnTo>
                  <a:pt x="402" y="356"/>
                </a:lnTo>
                <a:lnTo>
                  <a:pt x="412" y="362"/>
                </a:lnTo>
                <a:lnTo>
                  <a:pt x="422" y="368"/>
                </a:lnTo>
                <a:lnTo>
                  <a:pt x="434" y="372"/>
                </a:lnTo>
                <a:lnTo>
                  <a:pt x="446" y="374"/>
                </a:lnTo>
                <a:lnTo>
                  <a:pt x="456" y="376"/>
                </a:lnTo>
                <a:lnTo>
                  <a:pt x="468" y="376"/>
                </a:lnTo>
                <a:lnTo>
                  <a:pt x="480" y="374"/>
                </a:lnTo>
                <a:lnTo>
                  <a:pt x="490" y="370"/>
                </a:lnTo>
                <a:lnTo>
                  <a:pt x="500" y="366"/>
                </a:lnTo>
                <a:lnTo>
                  <a:pt x="508" y="360"/>
                </a:lnTo>
                <a:lnTo>
                  <a:pt x="516" y="354"/>
                </a:lnTo>
                <a:lnTo>
                  <a:pt x="516" y="354"/>
                </a:lnTo>
                <a:lnTo>
                  <a:pt x="516" y="354"/>
                </a:lnTo>
                <a:lnTo>
                  <a:pt x="516" y="354"/>
                </a:lnTo>
                <a:lnTo>
                  <a:pt x="524" y="344"/>
                </a:lnTo>
                <a:lnTo>
                  <a:pt x="528" y="334"/>
                </a:lnTo>
                <a:lnTo>
                  <a:pt x="532" y="324"/>
                </a:lnTo>
                <a:lnTo>
                  <a:pt x="532" y="314"/>
                </a:lnTo>
                <a:lnTo>
                  <a:pt x="532" y="304"/>
                </a:lnTo>
                <a:lnTo>
                  <a:pt x="528" y="292"/>
                </a:lnTo>
                <a:lnTo>
                  <a:pt x="524" y="284"/>
                </a:lnTo>
                <a:lnTo>
                  <a:pt x="516" y="274"/>
                </a:lnTo>
                <a:lnTo>
                  <a:pt x="516" y="274"/>
                </a:lnTo>
                <a:lnTo>
                  <a:pt x="508" y="268"/>
                </a:lnTo>
                <a:lnTo>
                  <a:pt x="498" y="262"/>
                </a:lnTo>
                <a:lnTo>
                  <a:pt x="488" y="260"/>
                </a:lnTo>
                <a:lnTo>
                  <a:pt x="478" y="258"/>
                </a:lnTo>
                <a:lnTo>
                  <a:pt x="466" y="260"/>
                </a:lnTo>
                <a:lnTo>
                  <a:pt x="456" y="262"/>
                </a:lnTo>
                <a:lnTo>
                  <a:pt x="446" y="268"/>
                </a:lnTo>
                <a:lnTo>
                  <a:pt x="438" y="274"/>
                </a:lnTo>
                <a:lnTo>
                  <a:pt x="438" y="274"/>
                </a:lnTo>
                <a:lnTo>
                  <a:pt x="430" y="284"/>
                </a:lnTo>
                <a:lnTo>
                  <a:pt x="426" y="294"/>
                </a:lnTo>
                <a:lnTo>
                  <a:pt x="426" y="294"/>
                </a:lnTo>
                <a:lnTo>
                  <a:pt x="418" y="282"/>
                </a:lnTo>
                <a:lnTo>
                  <a:pt x="416" y="268"/>
                </a:lnTo>
                <a:lnTo>
                  <a:pt x="420" y="254"/>
                </a:lnTo>
                <a:lnTo>
                  <a:pt x="426" y="240"/>
                </a:lnTo>
                <a:lnTo>
                  <a:pt x="438" y="228"/>
                </a:lnTo>
                <a:lnTo>
                  <a:pt x="452" y="218"/>
                </a:lnTo>
                <a:lnTo>
                  <a:pt x="472" y="212"/>
                </a:lnTo>
                <a:lnTo>
                  <a:pt x="494" y="208"/>
                </a:lnTo>
                <a:lnTo>
                  <a:pt x="494" y="208"/>
                </a:lnTo>
                <a:lnTo>
                  <a:pt x="506" y="208"/>
                </a:lnTo>
                <a:lnTo>
                  <a:pt x="520" y="212"/>
                </a:lnTo>
                <a:lnTo>
                  <a:pt x="530" y="216"/>
                </a:lnTo>
                <a:lnTo>
                  <a:pt x="540" y="220"/>
                </a:lnTo>
                <a:lnTo>
                  <a:pt x="560" y="232"/>
                </a:lnTo>
                <a:lnTo>
                  <a:pt x="574" y="246"/>
                </a:lnTo>
                <a:lnTo>
                  <a:pt x="584" y="264"/>
                </a:lnTo>
                <a:lnTo>
                  <a:pt x="592" y="282"/>
                </a:lnTo>
                <a:lnTo>
                  <a:pt x="596" y="302"/>
                </a:lnTo>
                <a:lnTo>
                  <a:pt x="596" y="322"/>
                </a:lnTo>
                <a:lnTo>
                  <a:pt x="594" y="342"/>
                </a:lnTo>
                <a:lnTo>
                  <a:pt x="588" y="360"/>
                </a:lnTo>
                <a:lnTo>
                  <a:pt x="578" y="380"/>
                </a:lnTo>
                <a:lnTo>
                  <a:pt x="566" y="396"/>
                </a:lnTo>
                <a:lnTo>
                  <a:pt x="550" y="410"/>
                </a:lnTo>
                <a:lnTo>
                  <a:pt x="530" y="420"/>
                </a:lnTo>
                <a:lnTo>
                  <a:pt x="508" y="426"/>
                </a:lnTo>
                <a:lnTo>
                  <a:pt x="494" y="428"/>
                </a:lnTo>
                <a:lnTo>
                  <a:pt x="482" y="430"/>
                </a:lnTo>
                <a:lnTo>
                  <a:pt x="482" y="430"/>
                </a:lnTo>
                <a:lnTo>
                  <a:pt x="506" y="440"/>
                </a:lnTo>
                <a:lnTo>
                  <a:pt x="526" y="452"/>
                </a:lnTo>
                <a:lnTo>
                  <a:pt x="544" y="468"/>
                </a:lnTo>
                <a:lnTo>
                  <a:pt x="558" y="486"/>
                </a:lnTo>
                <a:lnTo>
                  <a:pt x="568" y="506"/>
                </a:lnTo>
                <a:lnTo>
                  <a:pt x="574" y="528"/>
                </a:lnTo>
                <a:lnTo>
                  <a:pt x="578" y="552"/>
                </a:lnTo>
                <a:lnTo>
                  <a:pt x="580" y="580"/>
                </a:lnTo>
                <a:lnTo>
                  <a:pt x="580" y="580"/>
                </a:lnTo>
                <a:lnTo>
                  <a:pt x="554" y="578"/>
                </a:lnTo>
                <a:lnTo>
                  <a:pt x="528" y="574"/>
                </a:lnTo>
                <a:lnTo>
                  <a:pt x="506" y="566"/>
                </a:lnTo>
                <a:lnTo>
                  <a:pt x="486" y="556"/>
                </a:lnTo>
                <a:lnTo>
                  <a:pt x="468" y="542"/>
                </a:lnTo>
                <a:lnTo>
                  <a:pt x="452" y="526"/>
                </a:lnTo>
                <a:lnTo>
                  <a:pt x="440" y="506"/>
                </a:lnTo>
                <a:lnTo>
                  <a:pt x="430" y="480"/>
                </a:lnTo>
                <a:lnTo>
                  <a:pt x="430" y="480"/>
                </a:lnTo>
                <a:lnTo>
                  <a:pt x="430" y="494"/>
                </a:lnTo>
                <a:lnTo>
                  <a:pt x="428" y="506"/>
                </a:lnTo>
                <a:lnTo>
                  <a:pt x="420" y="530"/>
                </a:lnTo>
                <a:lnTo>
                  <a:pt x="410" y="548"/>
                </a:lnTo>
                <a:lnTo>
                  <a:pt x="396" y="564"/>
                </a:lnTo>
                <a:lnTo>
                  <a:pt x="380" y="578"/>
                </a:lnTo>
                <a:lnTo>
                  <a:pt x="362" y="588"/>
                </a:lnTo>
                <a:lnTo>
                  <a:pt x="342" y="594"/>
                </a:lnTo>
                <a:lnTo>
                  <a:pt x="322" y="596"/>
                </a:lnTo>
                <a:lnTo>
                  <a:pt x="302" y="596"/>
                </a:lnTo>
                <a:lnTo>
                  <a:pt x="282" y="592"/>
                </a:lnTo>
                <a:lnTo>
                  <a:pt x="264" y="584"/>
                </a:lnTo>
                <a:lnTo>
                  <a:pt x="248" y="572"/>
                </a:lnTo>
                <a:lnTo>
                  <a:pt x="232" y="558"/>
                </a:lnTo>
                <a:lnTo>
                  <a:pt x="220" y="540"/>
                </a:lnTo>
                <a:lnTo>
                  <a:pt x="216" y="530"/>
                </a:lnTo>
                <a:lnTo>
                  <a:pt x="212" y="518"/>
                </a:lnTo>
                <a:lnTo>
                  <a:pt x="210" y="506"/>
                </a:lnTo>
                <a:lnTo>
                  <a:pt x="208" y="492"/>
                </a:lnTo>
                <a:lnTo>
                  <a:pt x="208" y="492"/>
                </a:lnTo>
                <a:lnTo>
                  <a:pt x="212" y="470"/>
                </a:lnTo>
                <a:lnTo>
                  <a:pt x="220" y="452"/>
                </a:lnTo>
                <a:lnTo>
                  <a:pt x="230" y="436"/>
                </a:lnTo>
                <a:lnTo>
                  <a:pt x="242" y="426"/>
                </a:lnTo>
                <a:lnTo>
                  <a:pt x="256" y="418"/>
                </a:lnTo>
                <a:lnTo>
                  <a:pt x="270" y="416"/>
                </a:lnTo>
                <a:lnTo>
                  <a:pt x="282" y="418"/>
                </a:lnTo>
                <a:lnTo>
                  <a:pt x="296" y="424"/>
                </a:lnTo>
                <a:lnTo>
                  <a:pt x="296" y="424"/>
                </a:lnTo>
                <a:lnTo>
                  <a:pt x="284" y="430"/>
                </a:lnTo>
                <a:lnTo>
                  <a:pt x="276" y="438"/>
                </a:lnTo>
                <a:lnTo>
                  <a:pt x="276" y="438"/>
                </a:lnTo>
                <a:lnTo>
                  <a:pt x="268" y="446"/>
                </a:lnTo>
                <a:lnTo>
                  <a:pt x="264" y="456"/>
                </a:lnTo>
                <a:lnTo>
                  <a:pt x="260" y="466"/>
                </a:lnTo>
                <a:lnTo>
                  <a:pt x="260" y="476"/>
                </a:lnTo>
                <a:lnTo>
                  <a:pt x="260" y="488"/>
                </a:lnTo>
                <a:lnTo>
                  <a:pt x="264" y="498"/>
                </a:lnTo>
                <a:lnTo>
                  <a:pt x="268" y="508"/>
                </a:lnTo>
                <a:lnTo>
                  <a:pt x="276" y="516"/>
                </a:lnTo>
                <a:lnTo>
                  <a:pt x="276" y="516"/>
                </a:lnTo>
                <a:lnTo>
                  <a:pt x="284" y="522"/>
                </a:lnTo>
                <a:lnTo>
                  <a:pt x="294" y="528"/>
                </a:lnTo>
                <a:lnTo>
                  <a:pt x="304" y="532"/>
                </a:lnTo>
                <a:lnTo>
                  <a:pt x="314" y="532"/>
                </a:lnTo>
                <a:lnTo>
                  <a:pt x="326" y="532"/>
                </a:lnTo>
                <a:lnTo>
                  <a:pt x="336" y="528"/>
                </a:lnTo>
                <a:lnTo>
                  <a:pt x="346" y="522"/>
                </a:lnTo>
                <a:lnTo>
                  <a:pt x="354" y="516"/>
                </a:lnTo>
                <a:lnTo>
                  <a:pt x="354" y="516"/>
                </a:lnTo>
                <a:lnTo>
                  <a:pt x="354" y="516"/>
                </a:lnTo>
                <a:lnTo>
                  <a:pt x="354" y="516"/>
                </a:lnTo>
                <a:lnTo>
                  <a:pt x="362" y="508"/>
                </a:lnTo>
                <a:lnTo>
                  <a:pt x="368" y="498"/>
                </a:lnTo>
                <a:lnTo>
                  <a:pt x="372" y="488"/>
                </a:lnTo>
                <a:lnTo>
                  <a:pt x="374" y="478"/>
                </a:lnTo>
                <a:lnTo>
                  <a:pt x="376" y="468"/>
                </a:lnTo>
                <a:lnTo>
                  <a:pt x="376" y="456"/>
                </a:lnTo>
                <a:lnTo>
                  <a:pt x="374" y="444"/>
                </a:lnTo>
                <a:lnTo>
                  <a:pt x="372" y="434"/>
                </a:lnTo>
                <a:lnTo>
                  <a:pt x="368" y="422"/>
                </a:lnTo>
                <a:lnTo>
                  <a:pt x="362" y="410"/>
                </a:lnTo>
                <a:lnTo>
                  <a:pt x="356" y="400"/>
                </a:lnTo>
                <a:lnTo>
                  <a:pt x="348" y="390"/>
                </a:lnTo>
                <a:lnTo>
                  <a:pt x="340" y="382"/>
                </a:lnTo>
                <a:lnTo>
                  <a:pt x="328" y="374"/>
                </a:lnTo>
                <a:lnTo>
                  <a:pt x="318" y="368"/>
                </a:lnTo>
                <a:lnTo>
                  <a:pt x="304" y="362"/>
                </a:lnTo>
                <a:lnTo>
                  <a:pt x="304" y="362"/>
                </a:lnTo>
                <a:lnTo>
                  <a:pt x="288" y="358"/>
                </a:lnTo>
                <a:lnTo>
                  <a:pt x="274" y="356"/>
                </a:lnTo>
                <a:lnTo>
                  <a:pt x="260" y="358"/>
                </a:lnTo>
                <a:lnTo>
                  <a:pt x="246" y="360"/>
                </a:lnTo>
                <a:lnTo>
                  <a:pt x="232" y="364"/>
                </a:lnTo>
                <a:lnTo>
                  <a:pt x="220" y="368"/>
                </a:lnTo>
                <a:lnTo>
                  <a:pt x="210" y="376"/>
                </a:lnTo>
                <a:lnTo>
                  <a:pt x="198" y="382"/>
                </a:lnTo>
                <a:lnTo>
                  <a:pt x="180" y="400"/>
                </a:lnTo>
                <a:lnTo>
                  <a:pt x="166" y="418"/>
                </a:lnTo>
                <a:lnTo>
                  <a:pt x="156" y="438"/>
                </a:lnTo>
                <a:lnTo>
                  <a:pt x="150" y="454"/>
                </a:lnTo>
                <a:lnTo>
                  <a:pt x="150" y="454"/>
                </a:lnTo>
                <a:lnTo>
                  <a:pt x="148" y="472"/>
                </a:lnTo>
                <a:lnTo>
                  <a:pt x="148" y="490"/>
                </a:lnTo>
                <a:lnTo>
                  <a:pt x="148" y="506"/>
                </a:lnTo>
                <a:lnTo>
                  <a:pt x="152" y="522"/>
                </a:lnTo>
                <a:lnTo>
                  <a:pt x="156" y="538"/>
                </a:lnTo>
                <a:lnTo>
                  <a:pt x="162" y="552"/>
                </a:lnTo>
                <a:lnTo>
                  <a:pt x="176" y="580"/>
                </a:lnTo>
                <a:lnTo>
                  <a:pt x="176" y="580"/>
                </a:lnTo>
                <a:lnTo>
                  <a:pt x="160" y="572"/>
                </a:lnTo>
                <a:lnTo>
                  <a:pt x="144" y="566"/>
                </a:lnTo>
                <a:lnTo>
                  <a:pt x="130" y="562"/>
                </a:lnTo>
                <a:lnTo>
                  <a:pt x="118" y="562"/>
                </a:lnTo>
                <a:lnTo>
                  <a:pt x="106" y="562"/>
                </a:lnTo>
                <a:lnTo>
                  <a:pt x="96" y="564"/>
                </a:lnTo>
                <a:lnTo>
                  <a:pt x="86" y="570"/>
                </a:lnTo>
                <a:lnTo>
                  <a:pt x="76" y="574"/>
                </a:lnTo>
                <a:lnTo>
                  <a:pt x="58" y="588"/>
                </a:lnTo>
                <a:lnTo>
                  <a:pt x="40" y="604"/>
                </a:lnTo>
                <a:lnTo>
                  <a:pt x="22" y="622"/>
                </a:lnTo>
                <a:lnTo>
                  <a:pt x="0" y="636"/>
                </a:lnTo>
                <a:lnTo>
                  <a:pt x="638" y="636"/>
                </a:lnTo>
                <a:lnTo>
                  <a:pt x="638" y="0"/>
                </a:lnTo>
                <a:close/>
              </a:path>
            </a:pathLst>
          </a:custGeom>
          <a:solidFill>
            <a:srgbClr val="FFC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0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33222" y="857204"/>
            <a:ext cx="6710612" cy="58841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769746" y="949936"/>
            <a:ext cx="69456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 наличии ИПС, по которым 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базе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данных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АО «ЕНПФ»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ранее выбран способ информирования, отличный от «Интернет/с использованием ключа ЭЦП», перед заполнением электронной формы заявления выходит сообщение о возможности выбрать способ информирования посредством интернета, присоединившись к условиям Соглашения об определении вкладчиком (получателем) способа информирования посредством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веб-сайта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АО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«ЕНПФ» (далее – Соглашение). Ознакомиться с Соглашением можно, перейдя по ссылке, указанной в сообщении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29162" y="2659695"/>
            <a:ext cx="903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05562" y="625104"/>
            <a:ext cx="8101712" cy="6116264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Freeform 35"/>
          <p:cNvSpPr>
            <a:spLocks/>
          </p:cNvSpPr>
          <p:nvPr/>
        </p:nvSpPr>
        <p:spPr bwMode="auto">
          <a:xfrm>
            <a:off x="661545" y="971203"/>
            <a:ext cx="125023" cy="31194"/>
          </a:xfrm>
          <a:custGeom>
            <a:avLst/>
            <a:gdLst/>
            <a:ahLst/>
            <a:cxnLst>
              <a:cxn ang="0">
                <a:pos x="220" y="80"/>
              </a:cxn>
              <a:cxn ang="0">
                <a:pos x="0" y="0"/>
              </a:cxn>
              <a:cxn ang="0">
                <a:pos x="220" y="0"/>
              </a:cxn>
              <a:cxn ang="0">
                <a:pos x="220" y="80"/>
              </a:cxn>
            </a:cxnLst>
            <a:rect l="0" t="0" r="r" b="b"/>
            <a:pathLst>
              <a:path w="220" h="80">
                <a:moveTo>
                  <a:pt x="220" y="80"/>
                </a:moveTo>
                <a:lnTo>
                  <a:pt x="0" y="0"/>
                </a:lnTo>
                <a:lnTo>
                  <a:pt x="220" y="0"/>
                </a:lnTo>
                <a:lnTo>
                  <a:pt x="220" y="8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Freeform 36"/>
          <p:cNvSpPr>
            <a:spLocks/>
          </p:cNvSpPr>
          <p:nvPr/>
        </p:nvSpPr>
        <p:spPr bwMode="auto">
          <a:xfrm>
            <a:off x="661546" y="697474"/>
            <a:ext cx="3748058" cy="273729"/>
          </a:xfrm>
          <a:custGeom>
            <a:avLst/>
            <a:gdLst>
              <a:gd name="connsiteX0" fmla="*/ 4211 w 5004"/>
              <a:gd name="connsiteY0" fmla="*/ 446 h 446"/>
              <a:gd name="connsiteX1" fmla="*/ 0 w 5004"/>
              <a:gd name="connsiteY1" fmla="*/ 446 h 446"/>
              <a:gd name="connsiteX2" fmla="*/ 0 w 5004"/>
              <a:gd name="connsiteY2" fmla="*/ 0 h 446"/>
              <a:gd name="connsiteX3" fmla="*/ 5004 w 5004"/>
              <a:gd name="connsiteY3" fmla="*/ 0 h 446"/>
              <a:gd name="connsiteX4" fmla="*/ 4211 w 5004"/>
              <a:gd name="connsiteY4" fmla="*/ 446 h 446"/>
              <a:gd name="connsiteX0" fmla="*/ 4211 w 4397"/>
              <a:gd name="connsiteY0" fmla="*/ 446 h 446"/>
              <a:gd name="connsiteX1" fmla="*/ 0 w 4397"/>
              <a:gd name="connsiteY1" fmla="*/ 446 h 446"/>
              <a:gd name="connsiteX2" fmla="*/ 0 w 4397"/>
              <a:gd name="connsiteY2" fmla="*/ 0 h 446"/>
              <a:gd name="connsiteX3" fmla="*/ 4397 w 4397"/>
              <a:gd name="connsiteY3" fmla="*/ 0 h 446"/>
              <a:gd name="connsiteX4" fmla="*/ 4211 w 4397"/>
              <a:gd name="connsiteY4" fmla="*/ 446 h 446"/>
              <a:gd name="connsiteX0" fmla="*/ 4211 w 4397"/>
              <a:gd name="connsiteY0" fmla="*/ 702 h 702"/>
              <a:gd name="connsiteX1" fmla="*/ 0 w 4397"/>
              <a:gd name="connsiteY1" fmla="*/ 702 h 702"/>
              <a:gd name="connsiteX2" fmla="*/ 0 w 4397"/>
              <a:gd name="connsiteY2" fmla="*/ 256 h 702"/>
              <a:gd name="connsiteX3" fmla="*/ 4397 w 4397"/>
              <a:gd name="connsiteY3" fmla="*/ 0 h 702"/>
              <a:gd name="connsiteX4" fmla="*/ 4211 w 4397"/>
              <a:gd name="connsiteY4" fmla="*/ 702 h 702"/>
              <a:gd name="connsiteX0" fmla="*/ 4211 w 4397"/>
              <a:gd name="connsiteY0" fmla="*/ 702 h 702"/>
              <a:gd name="connsiteX1" fmla="*/ 0 w 4397"/>
              <a:gd name="connsiteY1" fmla="*/ 702 h 702"/>
              <a:gd name="connsiteX2" fmla="*/ 0 w 4397"/>
              <a:gd name="connsiteY2" fmla="*/ 256 h 702"/>
              <a:gd name="connsiteX3" fmla="*/ 4397 w 4397"/>
              <a:gd name="connsiteY3" fmla="*/ 0 h 702"/>
              <a:gd name="connsiteX4" fmla="*/ 4211 w 4397"/>
              <a:gd name="connsiteY4" fmla="*/ 702 h 702"/>
              <a:gd name="connsiteX0" fmla="*/ 4211 w 4397"/>
              <a:gd name="connsiteY0" fmla="*/ 702 h 702"/>
              <a:gd name="connsiteX1" fmla="*/ 0 w 4397"/>
              <a:gd name="connsiteY1" fmla="*/ 702 h 702"/>
              <a:gd name="connsiteX2" fmla="*/ 0 w 4397"/>
              <a:gd name="connsiteY2" fmla="*/ 0 h 702"/>
              <a:gd name="connsiteX3" fmla="*/ 4397 w 4397"/>
              <a:gd name="connsiteY3" fmla="*/ 0 h 702"/>
              <a:gd name="connsiteX4" fmla="*/ 4211 w 4397"/>
              <a:gd name="connsiteY4" fmla="*/ 702 h 702"/>
              <a:gd name="connsiteX0" fmla="*/ 5310 w 5310"/>
              <a:gd name="connsiteY0" fmla="*/ 702 h 702"/>
              <a:gd name="connsiteX1" fmla="*/ 0 w 5310"/>
              <a:gd name="connsiteY1" fmla="*/ 702 h 702"/>
              <a:gd name="connsiteX2" fmla="*/ 0 w 5310"/>
              <a:gd name="connsiteY2" fmla="*/ 0 h 702"/>
              <a:gd name="connsiteX3" fmla="*/ 4397 w 5310"/>
              <a:gd name="connsiteY3" fmla="*/ 0 h 702"/>
              <a:gd name="connsiteX4" fmla="*/ 5310 w 5310"/>
              <a:gd name="connsiteY4" fmla="*/ 702 h 702"/>
              <a:gd name="connsiteX0" fmla="*/ 5310 w 5679"/>
              <a:gd name="connsiteY0" fmla="*/ 702 h 702"/>
              <a:gd name="connsiteX1" fmla="*/ 0 w 5679"/>
              <a:gd name="connsiteY1" fmla="*/ 702 h 702"/>
              <a:gd name="connsiteX2" fmla="*/ 0 w 5679"/>
              <a:gd name="connsiteY2" fmla="*/ 0 h 702"/>
              <a:gd name="connsiteX3" fmla="*/ 5679 w 5679"/>
              <a:gd name="connsiteY3" fmla="*/ 0 h 702"/>
              <a:gd name="connsiteX4" fmla="*/ 5310 w 5679"/>
              <a:gd name="connsiteY4" fmla="*/ 702 h 702"/>
              <a:gd name="connsiteX0" fmla="*/ 6043 w 6043"/>
              <a:gd name="connsiteY0" fmla="*/ 702 h 702"/>
              <a:gd name="connsiteX1" fmla="*/ 0 w 6043"/>
              <a:gd name="connsiteY1" fmla="*/ 702 h 702"/>
              <a:gd name="connsiteX2" fmla="*/ 0 w 6043"/>
              <a:gd name="connsiteY2" fmla="*/ 0 h 702"/>
              <a:gd name="connsiteX3" fmla="*/ 5679 w 6043"/>
              <a:gd name="connsiteY3" fmla="*/ 0 h 702"/>
              <a:gd name="connsiteX4" fmla="*/ 6043 w 6043"/>
              <a:gd name="connsiteY4" fmla="*/ 702 h 702"/>
              <a:gd name="connsiteX0" fmla="*/ 6043 w 6229"/>
              <a:gd name="connsiteY0" fmla="*/ 702 h 702"/>
              <a:gd name="connsiteX1" fmla="*/ 0 w 6229"/>
              <a:gd name="connsiteY1" fmla="*/ 702 h 702"/>
              <a:gd name="connsiteX2" fmla="*/ 0 w 6229"/>
              <a:gd name="connsiteY2" fmla="*/ 0 h 702"/>
              <a:gd name="connsiteX3" fmla="*/ 6229 w 6229"/>
              <a:gd name="connsiteY3" fmla="*/ 0 h 702"/>
              <a:gd name="connsiteX4" fmla="*/ 6043 w 6229"/>
              <a:gd name="connsiteY4" fmla="*/ 702 h 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9" h="702">
                <a:moveTo>
                  <a:pt x="6043" y="702"/>
                </a:moveTo>
                <a:lnTo>
                  <a:pt x="0" y="702"/>
                </a:lnTo>
                <a:lnTo>
                  <a:pt x="0" y="0"/>
                </a:lnTo>
                <a:lnTo>
                  <a:pt x="6229" y="0"/>
                </a:lnTo>
                <a:lnTo>
                  <a:pt x="6043" y="70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25006" y="676384"/>
            <a:ext cx="3770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«СПОСОБ ИНФОРМИРОВАНИЯ»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56"/>
          <p:cNvSpPr txBox="1"/>
          <p:nvPr/>
        </p:nvSpPr>
        <p:spPr>
          <a:xfrm>
            <a:off x="855638" y="185117"/>
            <a:ext cx="4859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kern="0" dirty="0">
                <a:solidFill>
                  <a:srgbClr val="008348"/>
                </a:solidFill>
                <a:latin typeface="Arial" panose="020B0604020202020204" pitchFamily="34" charset="0"/>
                <a:ea typeface="Arial KZ" pitchFamily="34" charset="0"/>
                <a:cs typeface="Arial" panose="020B0604020202020204" pitchFamily="34" charset="0"/>
              </a:rPr>
              <a:t>ЗАПОЛНЕНИЕ ЭЛЕКТРОННОЙ ФОРМЫ ЗАЯВЛЕНИЯ 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70" y="96623"/>
            <a:ext cx="1703703" cy="484765"/>
          </a:xfrm>
          <a:prstGeom prst="rect">
            <a:avLst/>
          </a:prstGeom>
        </p:spPr>
      </p:pic>
      <p:grpSp>
        <p:nvGrpSpPr>
          <p:cNvPr id="64" name="Группа 63"/>
          <p:cNvGrpSpPr/>
          <p:nvPr/>
        </p:nvGrpSpPr>
        <p:grpSpPr>
          <a:xfrm>
            <a:off x="7076" y="0"/>
            <a:ext cx="589678" cy="6858000"/>
            <a:chOff x="-756592" y="22025"/>
            <a:chExt cx="589678" cy="685800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-756592" y="22025"/>
              <a:ext cx="589678" cy="6858000"/>
            </a:xfrm>
            <a:prstGeom prst="rect">
              <a:avLst/>
            </a:prstGeom>
            <a:solidFill>
              <a:srgbClr val="DAA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10800000">
              <a:off x="-756592" y="29039"/>
              <a:ext cx="589678" cy="587829"/>
            </a:xfrm>
            <a:custGeom>
              <a:avLst/>
              <a:gdLst>
                <a:gd name="T0" fmla="*/ 606 w 638"/>
                <a:gd name="T1" fmla="*/ 40 h 636"/>
                <a:gd name="T2" fmla="*/ 566 w 638"/>
                <a:gd name="T3" fmla="*/ 96 h 636"/>
                <a:gd name="T4" fmla="*/ 566 w 638"/>
                <a:gd name="T5" fmla="*/ 144 h 636"/>
                <a:gd name="T6" fmla="*/ 554 w 638"/>
                <a:gd name="T7" fmla="*/ 160 h 636"/>
                <a:gd name="T8" fmla="*/ 492 w 638"/>
                <a:gd name="T9" fmla="*/ 146 h 636"/>
                <a:gd name="T10" fmla="*/ 438 w 638"/>
                <a:gd name="T11" fmla="*/ 154 h 636"/>
                <a:gd name="T12" fmla="*/ 376 w 638"/>
                <a:gd name="T13" fmla="*/ 208 h 636"/>
                <a:gd name="T14" fmla="*/ 358 w 638"/>
                <a:gd name="T15" fmla="*/ 258 h 636"/>
                <a:gd name="T16" fmla="*/ 364 w 638"/>
                <a:gd name="T17" fmla="*/ 304 h 636"/>
                <a:gd name="T18" fmla="*/ 392 w 638"/>
                <a:gd name="T19" fmla="*/ 348 h 636"/>
                <a:gd name="T20" fmla="*/ 434 w 638"/>
                <a:gd name="T21" fmla="*/ 372 h 636"/>
                <a:gd name="T22" fmla="*/ 480 w 638"/>
                <a:gd name="T23" fmla="*/ 374 h 636"/>
                <a:gd name="T24" fmla="*/ 516 w 638"/>
                <a:gd name="T25" fmla="*/ 354 h 636"/>
                <a:gd name="T26" fmla="*/ 524 w 638"/>
                <a:gd name="T27" fmla="*/ 344 h 636"/>
                <a:gd name="T28" fmla="*/ 532 w 638"/>
                <a:gd name="T29" fmla="*/ 304 h 636"/>
                <a:gd name="T30" fmla="*/ 516 w 638"/>
                <a:gd name="T31" fmla="*/ 274 h 636"/>
                <a:gd name="T32" fmla="*/ 478 w 638"/>
                <a:gd name="T33" fmla="*/ 258 h 636"/>
                <a:gd name="T34" fmla="*/ 438 w 638"/>
                <a:gd name="T35" fmla="*/ 274 h 636"/>
                <a:gd name="T36" fmla="*/ 426 w 638"/>
                <a:gd name="T37" fmla="*/ 294 h 636"/>
                <a:gd name="T38" fmla="*/ 426 w 638"/>
                <a:gd name="T39" fmla="*/ 240 h 636"/>
                <a:gd name="T40" fmla="*/ 494 w 638"/>
                <a:gd name="T41" fmla="*/ 208 h 636"/>
                <a:gd name="T42" fmla="*/ 530 w 638"/>
                <a:gd name="T43" fmla="*/ 216 h 636"/>
                <a:gd name="T44" fmla="*/ 584 w 638"/>
                <a:gd name="T45" fmla="*/ 264 h 636"/>
                <a:gd name="T46" fmla="*/ 594 w 638"/>
                <a:gd name="T47" fmla="*/ 342 h 636"/>
                <a:gd name="T48" fmla="*/ 550 w 638"/>
                <a:gd name="T49" fmla="*/ 410 h 636"/>
                <a:gd name="T50" fmla="*/ 482 w 638"/>
                <a:gd name="T51" fmla="*/ 430 h 636"/>
                <a:gd name="T52" fmla="*/ 544 w 638"/>
                <a:gd name="T53" fmla="*/ 468 h 636"/>
                <a:gd name="T54" fmla="*/ 578 w 638"/>
                <a:gd name="T55" fmla="*/ 552 h 636"/>
                <a:gd name="T56" fmla="*/ 528 w 638"/>
                <a:gd name="T57" fmla="*/ 574 h 636"/>
                <a:gd name="T58" fmla="*/ 452 w 638"/>
                <a:gd name="T59" fmla="*/ 526 h 636"/>
                <a:gd name="T60" fmla="*/ 430 w 638"/>
                <a:gd name="T61" fmla="*/ 494 h 636"/>
                <a:gd name="T62" fmla="*/ 396 w 638"/>
                <a:gd name="T63" fmla="*/ 564 h 636"/>
                <a:gd name="T64" fmla="*/ 322 w 638"/>
                <a:gd name="T65" fmla="*/ 596 h 636"/>
                <a:gd name="T66" fmla="*/ 248 w 638"/>
                <a:gd name="T67" fmla="*/ 572 h 636"/>
                <a:gd name="T68" fmla="*/ 212 w 638"/>
                <a:gd name="T69" fmla="*/ 518 h 636"/>
                <a:gd name="T70" fmla="*/ 212 w 638"/>
                <a:gd name="T71" fmla="*/ 470 h 636"/>
                <a:gd name="T72" fmla="*/ 256 w 638"/>
                <a:gd name="T73" fmla="*/ 418 h 636"/>
                <a:gd name="T74" fmla="*/ 296 w 638"/>
                <a:gd name="T75" fmla="*/ 424 h 636"/>
                <a:gd name="T76" fmla="*/ 268 w 638"/>
                <a:gd name="T77" fmla="*/ 446 h 636"/>
                <a:gd name="T78" fmla="*/ 260 w 638"/>
                <a:gd name="T79" fmla="*/ 488 h 636"/>
                <a:gd name="T80" fmla="*/ 276 w 638"/>
                <a:gd name="T81" fmla="*/ 516 h 636"/>
                <a:gd name="T82" fmla="*/ 314 w 638"/>
                <a:gd name="T83" fmla="*/ 532 h 636"/>
                <a:gd name="T84" fmla="*/ 354 w 638"/>
                <a:gd name="T85" fmla="*/ 516 h 636"/>
                <a:gd name="T86" fmla="*/ 362 w 638"/>
                <a:gd name="T87" fmla="*/ 508 h 636"/>
                <a:gd name="T88" fmla="*/ 376 w 638"/>
                <a:gd name="T89" fmla="*/ 468 h 636"/>
                <a:gd name="T90" fmla="*/ 368 w 638"/>
                <a:gd name="T91" fmla="*/ 422 h 636"/>
                <a:gd name="T92" fmla="*/ 340 w 638"/>
                <a:gd name="T93" fmla="*/ 382 h 636"/>
                <a:gd name="T94" fmla="*/ 304 w 638"/>
                <a:gd name="T95" fmla="*/ 362 h 636"/>
                <a:gd name="T96" fmla="*/ 246 w 638"/>
                <a:gd name="T97" fmla="*/ 360 h 636"/>
                <a:gd name="T98" fmla="*/ 198 w 638"/>
                <a:gd name="T99" fmla="*/ 382 h 636"/>
                <a:gd name="T100" fmla="*/ 150 w 638"/>
                <a:gd name="T101" fmla="*/ 454 h 636"/>
                <a:gd name="T102" fmla="*/ 148 w 638"/>
                <a:gd name="T103" fmla="*/ 506 h 636"/>
                <a:gd name="T104" fmla="*/ 176 w 638"/>
                <a:gd name="T105" fmla="*/ 580 h 636"/>
                <a:gd name="T106" fmla="*/ 130 w 638"/>
                <a:gd name="T107" fmla="*/ 562 h 636"/>
                <a:gd name="T108" fmla="*/ 86 w 638"/>
                <a:gd name="T109" fmla="*/ 570 h 636"/>
                <a:gd name="T110" fmla="*/ 22 w 638"/>
                <a:gd name="T111" fmla="*/ 622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8" h="636">
                  <a:moveTo>
                    <a:pt x="638" y="0"/>
                  </a:moveTo>
                  <a:lnTo>
                    <a:pt x="638" y="0"/>
                  </a:lnTo>
                  <a:lnTo>
                    <a:pt x="622" y="22"/>
                  </a:lnTo>
                  <a:lnTo>
                    <a:pt x="606" y="40"/>
                  </a:lnTo>
                  <a:lnTo>
                    <a:pt x="590" y="58"/>
                  </a:lnTo>
                  <a:lnTo>
                    <a:pt x="576" y="76"/>
                  </a:lnTo>
                  <a:lnTo>
                    <a:pt x="570" y="86"/>
                  </a:lnTo>
                  <a:lnTo>
                    <a:pt x="566" y="96"/>
                  </a:lnTo>
                  <a:lnTo>
                    <a:pt x="564" y="106"/>
                  </a:lnTo>
                  <a:lnTo>
                    <a:pt x="562" y="118"/>
                  </a:lnTo>
                  <a:lnTo>
                    <a:pt x="564" y="130"/>
                  </a:lnTo>
                  <a:lnTo>
                    <a:pt x="566" y="144"/>
                  </a:lnTo>
                  <a:lnTo>
                    <a:pt x="572" y="158"/>
                  </a:lnTo>
                  <a:lnTo>
                    <a:pt x="580" y="174"/>
                  </a:lnTo>
                  <a:lnTo>
                    <a:pt x="580" y="174"/>
                  </a:lnTo>
                  <a:lnTo>
                    <a:pt x="554" y="160"/>
                  </a:lnTo>
                  <a:lnTo>
                    <a:pt x="538" y="154"/>
                  </a:lnTo>
                  <a:lnTo>
                    <a:pt x="524" y="150"/>
                  </a:lnTo>
                  <a:lnTo>
                    <a:pt x="508" y="148"/>
                  </a:lnTo>
                  <a:lnTo>
                    <a:pt x="492" y="146"/>
                  </a:lnTo>
                  <a:lnTo>
                    <a:pt x="474" y="146"/>
                  </a:lnTo>
                  <a:lnTo>
                    <a:pt x="456" y="150"/>
                  </a:lnTo>
                  <a:lnTo>
                    <a:pt x="456" y="150"/>
                  </a:lnTo>
                  <a:lnTo>
                    <a:pt x="438" y="154"/>
                  </a:lnTo>
                  <a:lnTo>
                    <a:pt x="420" y="166"/>
                  </a:lnTo>
                  <a:lnTo>
                    <a:pt x="400" y="180"/>
                  </a:lnTo>
                  <a:lnTo>
                    <a:pt x="384" y="198"/>
                  </a:lnTo>
                  <a:lnTo>
                    <a:pt x="376" y="208"/>
                  </a:lnTo>
                  <a:lnTo>
                    <a:pt x="370" y="220"/>
                  </a:lnTo>
                  <a:lnTo>
                    <a:pt x="364" y="232"/>
                  </a:lnTo>
                  <a:lnTo>
                    <a:pt x="360" y="244"/>
                  </a:lnTo>
                  <a:lnTo>
                    <a:pt x="358" y="258"/>
                  </a:lnTo>
                  <a:lnTo>
                    <a:pt x="358" y="272"/>
                  </a:lnTo>
                  <a:lnTo>
                    <a:pt x="360" y="288"/>
                  </a:lnTo>
                  <a:lnTo>
                    <a:pt x="364" y="304"/>
                  </a:lnTo>
                  <a:lnTo>
                    <a:pt x="364" y="304"/>
                  </a:lnTo>
                  <a:lnTo>
                    <a:pt x="368" y="316"/>
                  </a:lnTo>
                  <a:lnTo>
                    <a:pt x="376" y="328"/>
                  </a:lnTo>
                  <a:lnTo>
                    <a:pt x="382" y="338"/>
                  </a:lnTo>
                  <a:lnTo>
                    <a:pt x="392" y="348"/>
                  </a:lnTo>
                  <a:lnTo>
                    <a:pt x="402" y="356"/>
                  </a:lnTo>
                  <a:lnTo>
                    <a:pt x="412" y="362"/>
                  </a:lnTo>
                  <a:lnTo>
                    <a:pt x="422" y="368"/>
                  </a:lnTo>
                  <a:lnTo>
                    <a:pt x="434" y="372"/>
                  </a:lnTo>
                  <a:lnTo>
                    <a:pt x="446" y="374"/>
                  </a:lnTo>
                  <a:lnTo>
                    <a:pt x="456" y="376"/>
                  </a:lnTo>
                  <a:lnTo>
                    <a:pt x="468" y="376"/>
                  </a:lnTo>
                  <a:lnTo>
                    <a:pt x="480" y="374"/>
                  </a:lnTo>
                  <a:lnTo>
                    <a:pt x="490" y="370"/>
                  </a:lnTo>
                  <a:lnTo>
                    <a:pt x="500" y="366"/>
                  </a:lnTo>
                  <a:lnTo>
                    <a:pt x="508" y="360"/>
                  </a:lnTo>
                  <a:lnTo>
                    <a:pt x="516" y="354"/>
                  </a:lnTo>
                  <a:lnTo>
                    <a:pt x="516" y="354"/>
                  </a:lnTo>
                  <a:lnTo>
                    <a:pt x="516" y="354"/>
                  </a:lnTo>
                  <a:lnTo>
                    <a:pt x="516" y="354"/>
                  </a:lnTo>
                  <a:lnTo>
                    <a:pt x="524" y="344"/>
                  </a:lnTo>
                  <a:lnTo>
                    <a:pt x="528" y="334"/>
                  </a:lnTo>
                  <a:lnTo>
                    <a:pt x="532" y="324"/>
                  </a:lnTo>
                  <a:lnTo>
                    <a:pt x="532" y="314"/>
                  </a:lnTo>
                  <a:lnTo>
                    <a:pt x="532" y="304"/>
                  </a:lnTo>
                  <a:lnTo>
                    <a:pt x="528" y="292"/>
                  </a:lnTo>
                  <a:lnTo>
                    <a:pt x="524" y="284"/>
                  </a:lnTo>
                  <a:lnTo>
                    <a:pt x="516" y="274"/>
                  </a:lnTo>
                  <a:lnTo>
                    <a:pt x="516" y="274"/>
                  </a:lnTo>
                  <a:lnTo>
                    <a:pt x="508" y="268"/>
                  </a:lnTo>
                  <a:lnTo>
                    <a:pt x="498" y="262"/>
                  </a:lnTo>
                  <a:lnTo>
                    <a:pt x="488" y="260"/>
                  </a:lnTo>
                  <a:lnTo>
                    <a:pt x="478" y="258"/>
                  </a:lnTo>
                  <a:lnTo>
                    <a:pt x="466" y="260"/>
                  </a:lnTo>
                  <a:lnTo>
                    <a:pt x="456" y="262"/>
                  </a:lnTo>
                  <a:lnTo>
                    <a:pt x="446" y="268"/>
                  </a:lnTo>
                  <a:lnTo>
                    <a:pt x="438" y="274"/>
                  </a:lnTo>
                  <a:lnTo>
                    <a:pt x="438" y="274"/>
                  </a:lnTo>
                  <a:lnTo>
                    <a:pt x="430" y="284"/>
                  </a:lnTo>
                  <a:lnTo>
                    <a:pt x="426" y="294"/>
                  </a:lnTo>
                  <a:lnTo>
                    <a:pt x="426" y="294"/>
                  </a:lnTo>
                  <a:lnTo>
                    <a:pt x="418" y="282"/>
                  </a:lnTo>
                  <a:lnTo>
                    <a:pt x="416" y="268"/>
                  </a:lnTo>
                  <a:lnTo>
                    <a:pt x="420" y="254"/>
                  </a:lnTo>
                  <a:lnTo>
                    <a:pt x="426" y="240"/>
                  </a:lnTo>
                  <a:lnTo>
                    <a:pt x="438" y="228"/>
                  </a:lnTo>
                  <a:lnTo>
                    <a:pt x="452" y="218"/>
                  </a:lnTo>
                  <a:lnTo>
                    <a:pt x="472" y="212"/>
                  </a:lnTo>
                  <a:lnTo>
                    <a:pt x="494" y="208"/>
                  </a:lnTo>
                  <a:lnTo>
                    <a:pt x="494" y="208"/>
                  </a:lnTo>
                  <a:lnTo>
                    <a:pt x="506" y="208"/>
                  </a:lnTo>
                  <a:lnTo>
                    <a:pt x="520" y="212"/>
                  </a:lnTo>
                  <a:lnTo>
                    <a:pt x="530" y="216"/>
                  </a:lnTo>
                  <a:lnTo>
                    <a:pt x="540" y="220"/>
                  </a:lnTo>
                  <a:lnTo>
                    <a:pt x="560" y="232"/>
                  </a:lnTo>
                  <a:lnTo>
                    <a:pt x="574" y="246"/>
                  </a:lnTo>
                  <a:lnTo>
                    <a:pt x="584" y="264"/>
                  </a:lnTo>
                  <a:lnTo>
                    <a:pt x="592" y="282"/>
                  </a:lnTo>
                  <a:lnTo>
                    <a:pt x="596" y="302"/>
                  </a:lnTo>
                  <a:lnTo>
                    <a:pt x="596" y="322"/>
                  </a:lnTo>
                  <a:lnTo>
                    <a:pt x="594" y="342"/>
                  </a:lnTo>
                  <a:lnTo>
                    <a:pt x="588" y="360"/>
                  </a:lnTo>
                  <a:lnTo>
                    <a:pt x="578" y="380"/>
                  </a:lnTo>
                  <a:lnTo>
                    <a:pt x="566" y="396"/>
                  </a:lnTo>
                  <a:lnTo>
                    <a:pt x="550" y="410"/>
                  </a:lnTo>
                  <a:lnTo>
                    <a:pt x="530" y="420"/>
                  </a:lnTo>
                  <a:lnTo>
                    <a:pt x="508" y="426"/>
                  </a:lnTo>
                  <a:lnTo>
                    <a:pt x="494" y="428"/>
                  </a:lnTo>
                  <a:lnTo>
                    <a:pt x="482" y="430"/>
                  </a:lnTo>
                  <a:lnTo>
                    <a:pt x="482" y="430"/>
                  </a:lnTo>
                  <a:lnTo>
                    <a:pt x="506" y="440"/>
                  </a:lnTo>
                  <a:lnTo>
                    <a:pt x="526" y="452"/>
                  </a:lnTo>
                  <a:lnTo>
                    <a:pt x="544" y="468"/>
                  </a:lnTo>
                  <a:lnTo>
                    <a:pt x="558" y="486"/>
                  </a:lnTo>
                  <a:lnTo>
                    <a:pt x="568" y="506"/>
                  </a:lnTo>
                  <a:lnTo>
                    <a:pt x="574" y="528"/>
                  </a:lnTo>
                  <a:lnTo>
                    <a:pt x="578" y="552"/>
                  </a:lnTo>
                  <a:lnTo>
                    <a:pt x="580" y="580"/>
                  </a:lnTo>
                  <a:lnTo>
                    <a:pt x="580" y="580"/>
                  </a:lnTo>
                  <a:lnTo>
                    <a:pt x="554" y="578"/>
                  </a:lnTo>
                  <a:lnTo>
                    <a:pt x="528" y="574"/>
                  </a:lnTo>
                  <a:lnTo>
                    <a:pt x="506" y="566"/>
                  </a:lnTo>
                  <a:lnTo>
                    <a:pt x="486" y="556"/>
                  </a:lnTo>
                  <a:lnTo>
                    <a:pt x="468" y="542"/>
                  </a:lnTo>
                  <a:lnTo>
                    <a:pt x="452" y="526"/>
                  </a:lnTo>
                  <a:lnTo>
                    <a:pt x="440" y="506"/>
                  </a:lnTo>
                  <a:lnTo>
                    <a:pt x="430" y="480"/>
                  </a:lnTo>
                  <a:lnTo>
                    <a:pt x="430" y="480"/>
                  </a:lnTo>
                  <a:lnTo>
                    <a:pt x="430" y="494"/>
                  </a:lnTo>
                  <a:lnTo>
                    <a:pt x="428" y="506"/>
                  </a:lnTo>
                  <a:lnTo>
                    <a:pt x="420" y="530"/>
                  </a:lnTo>
                  <a:lnTo>
                    <a:pt x="410" y="548"/>
                  </a:lnTo>
                  <a:lnTo>
                    <a:pt x="396" y="564"/>
                  </a:lnTo>
                  <a:lnTo>
                    <a:pt x="380" y="578"/>
                  </a:lnTo>
                  <a:lnTo>
                    <a:pt x="362" y="588"/>
                  </a:lnTo>
                  <a:lnTo>
                    <a:pt x="342" y="594"/>
                  </a:lnTo>
                  <a:lnTo>
                    <a:pt x="322" y="596"/>
                  </a:lnTo>
                  <a:lnTo>
                    <a:pt x="302" y="596"/>
                  </a:lnTo>
                  <a:lnTo>
                    <a:pt x="282" y="592"/>
                  </a:lnTo>
                  <a:lnTo>
                    <a:pt x="264" y="584"/>
                  </a:lnTo>
                  <a:lnTo>
                    <a:pt x="248" y="572"/>
                  </a:lnTo>
                  <a:lnTo>
                    <a:pt x="232" y="558"/>
                  </a:lnTo>
                  <a:lnTo>
                    <a:pt x="220" y="540"/>
                  </a:lnTo>
                  <a:lnTo>
                    <a:pt x="216" y="530"/>
                  </a:lnTo>
                  <a:lnTo>
                    <a:pt x="212" y="518"/>
                  </a:lnTo>
                  <a:lnTo>
                    <a:pt x="210" y="506"/>
                  </a:lnTo>
                  <a:lnTo>
                    <a:pt x="208" y="492"/>
                  </a:lnTo>
                  <a:lnTo>
                    <a:pt x="208" y="492"/>
                  </a:lnTo>
                  <a:lnTo>
                    <a:pt x="212" y="470"/>
                  </a:lnTo>
                  <a:lnTo>
                    <a:pt x="220" y="452"/>
                  </a:lnTo>
                  <a:lnTo>
                    <a:pt x="230" y="436"/>
                  </a:lnTo>
                  <a:lnTo>
                    <a:pt x="242" y="426"/>
                  </a:lnTo>
                  <a:lnTo>
                    <a:pt x="256" y="418"/>
                  </a:lnTo>
                  <a:lnTo>
                    <a:pt x="270" y="416"/>
                  </a:lnTo>
                  <a:lnTo>
                    <a:pt x="282" y="418"/>
                  </a:lnTo>
                  <a:lnTo>
                    <a:pt x="296" y="424"/>
                  </a:lnTo>
                  <a:lnTo>
                    <a:pt x="296" y="424"/>
                  </a:lnTo>
                  <a:lnTo>
                    <a:pt x="284" y="430"/>
                  </a:lnTo>
                  <a:lnTo>
                    <a:pt x="276" y="438"/>
                  </a:lnTo>
                  <a:lnTo>
                    <a:pt x="276" y="438"/>
                  </a:lnTo>
                  <a:lnTo>
                    <a:pt x="268" y="446"/>
                  </a:lnTo>
                  <a:lnTo>
                    <a:pt x="264" y="456"/>
                  </a:lnTo>
                  <a:lnTo>
                    <a:pt x="260" y="466"/>
                  </a:lnTo>
                  <a:lnTo>
                    <a:pt x="260" y="476"/>
                  </a:lnTo>
                  <a:lnTo>
                    <a:pt x="260" y="488"/>
                  </a:lnTo>
                  <a:lnTo>
                    <a:pt x="264" y="498"/>
                  </a:lnTo>
                  <a:lnTo>
                    <a:pt x="268" y="508"/>
                  </a:lnTo>
                  <a:lnTo>
                    <a:pt x="276" y="516"/>
                  </a:lnTo>
                  <a:lnTo>
                    <a:pt x="276" y="516"/>
                  </a:lnTo>
                  <a:lnTo>
                    <a:pt x="284" y="522"/>
                  </a:lnTo>
                  <a:lnTo>
                    <a:pt x="294" y="528"/>
                  </a:lnTo>
                  <a:lnTo>
                    <a:pt x="304" y="532"/>
                  </a:lnTo>
                  <a:lnTo>
                    <a:pt x="314" y="532"/>
                  </a:lnTo>
                  <a:lnTo>
                    <a:pt x="326" y="532"/>
                  </a:lnTo>
                  <a:lnTo>
                    <a:pt x="336" y="528"/>
                  </a:lnTo>
                  <a:lnTo>
                    <a:pt x="346" y="522"/>
                  </a:lnTo>
                  <a:lnTo>
                    <a:pt x="354" y="516"/>
                  </a:lnTo>
                  <a:lnTo>
                    <a:pt x="354" y="516"/>
                  </a:lnTo>
                  <a:lnTo>
                    <a:pt x="354" y="516"/>
                  </a:lnTo>
                  <a:lnTo>
                    <a:pt x="354" y="516"/>
                  </a:lnTo>
                  <a:lnTo>
                    <a:pt x="362" y="508"/>
                  </a:lnTo>
                  <a:lnTo>
                    <a:pt x="368" y="498"/>
                  </a:lnTo>
                  <a:lnTo>
                    <a:pt x="372" y="488"/>
                  </a:lnTo>
                  <a:lnTo>
                    <a:pt x="374" y="478"/>
                  </a:lnTo>
                  <a:lnTo>
                    <a:pt x="376" y="468"/>
                  </a:lnTo>
                  <a:lnTo>
                    <a:pt x="376" y="456"/>
                  </a:lnTo>
                  <a:lnTo>
                    <a:pt x="374" y="444"/>
                  </a:lnTo>
                  <a:lnTo>
                    <a:pt x="372" y="434"/>
                  </a:lnTo>
                  <a:lnTo>
                    <a:pt x="368" y="422"/>
                  </a:lnTo>
                  <a:lnTo>
                    <a:pt x="362" y="410"/>
                  </a:lnTo>
                  <a:lnTo>
                    <a:pt x="356" y="400"/>
                  </a:lnTo>
                  <a:lnTo>
                    <a:pt x="348" y="390"/>
                  </a:lnTo>
                  <a:lnTo>
                    <a:pt x="340" y="382"/>
                  </a:lnTo>
                  <a:lnTo>
                    <a:pt x="328" y="374"/>
                  </a:lnTo>
                  <a:lnTo>
                    <a:pt x="318" y="368"/>
                  </a:lnTo>
                  <a:lnTo>
                    <a:pt x="304" y="362"/>
                  </a:lnTo>
                  <a:lnTo>
                    <a:pt x="304" y="362"/>
                  </a:lnTo>
                  <a:lnTo>
                    <a:pt x="288" y="358"/>
                  </a:lnTo>
                  <a:lnTo>
                    <a:pt x="274" y="356"/>
                  </a:lnTo>
                  <a:lnTo>
                    <a:pt x="260" y="358"/>
                  </a:lnTo>
                  <a:lnTo>
                    <a:pt x="246" y="360"/>
                  </a:lnTo>
                  <a:lnTo>
                    <a:pt x="232" y="364"/>
                  </a:lnTo>
                  <a:lnTo>
                    <a:pt x="220" y="368"/>
                  </a:lnTo>
                  <a:lnTo>
                    <a:pt x="210" y="376"/>
                  </a:lnTo>
                  <a:lnTo>
                    <a:pt x="198" y="382"/>
                  </a:lnTo>
                  <a:lnTo>
                    <a:pt x="180" y="400"/>
                  </a:lnTo>
                  <a:lnTo>
                    <a:pt x="166" y="418"/>
                  </a:lnTo>
                  <a:lnTo>
                    <a:pt x="156" y="438"/>
                  </a:lnTo>
                  <a:lnTo>
                    <a:pt x="150" y="454"/>
                  </a:lnTo>
                  <a:lnTo>
                    <a:pt x="150" y="454"/>
                  </a:lnTo>
                  <a:lnTo>
                    <a:pt x="148" y="472"/>
                  </a:lnTo>
                  <a:lnTo>
                    <a:pt x="148" y="490"/>
                  </a:lnTo>
                  <a:lnTo>
                    <a:pt x="148" y="506"/>
                  </a:lnTo>
                  <a:lnTo>
                    <a:pt x="152" y="522"/>
                  </a:lnTo>
                  <a:lnTo>
                    <a:pt x="156" y="538"/>
                  </a:lnTo>
                  <a:lnTo>
                    <a:pt x="162" y="552"/>
                  </a:lnTo>
                  <a:lnTo>
                    <a:pt x="176" y="580"/>
                  </a:lnTo>
                  <a:lnTo>
                    <a:pt x="176" y="580"/>
                  </a:lnTo>
                  <a:lnTo>
                    <a:pt x="160" y="572"/>
                  </a:lnTo>
                  <a:lnTo>
                    <a:pt x="144" y="566"/>
                  </a:lnTo>
                  <a:lnTo>
                    <a:pt x="130" y="562"/>
                  </a:lnTo>
                  <a:lnTo>
                    <a:pt x="118" y="562"/>
                  </a:lnTo>
                  <a:lnTo>
                    <a:pt x="106" y="562"/>
                  </a:lnTo>
                  <a:lnTo>
                    <a:pt x="96" y="564"/>
                  </a:lnTo>
                  <a:lnTo>
                    <a:pt x="86" y="570"/>
                  </a:lnTo>
                  <a:lnTo>
                    <a:pt x="76" y="574"/>
                  </a:lnTo>
                  <a:lnTo>
                    <a:pt x="58" y="588"/>
                  </a:lnTo>
                  <a:lnTo>
                    <a:pt x="40" y="604"/>
                  </a:lnTo>
                  <a:lnTo>
                    <a:pt x="22" y="622"/>
                  </a:lnTo>
                  <a:lnTo>
                    <a:pt x="0" y="636"/>
                  </a:lnTo>
                  <a:lnTo>
                    <a:pt x="638" y="63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C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6" name="Freeform 5"/>
          <p:cNvSpPr>
            <a:spLocks/>
          </p:cNvSpPr>
          <p:nvPr/>
        </p:nvSpPr>
        <p:spPr bwMode="auto">
          <a:xfrm>
            <a:off x="8554339" y="6285749"/>
            <a:ext cx="589678" cy="587829"/>
          </a:xfrm>
          <a:custGeom>
            <a:avLst/>
            <a:gdLst>
              <a:gd name="T0" fmla="*/ 606 w 638"/>
              <a:gd name="T1" fmla="*/ 40 h 636"/>
              <a:gd name="T2" fmla="*/ 566 w 638"/>
              <a:gd name="T3" fmla="*/ 96 h 636"/>
              <a:gd name="T4" fmla="*/ 566 w 638"/>
              <a:gd name="T5" fmla="*/ 144 h 636"/>
              <a:gd name="T6" fmla="*/ 554 w 638"/>
              <a:gd name="T7" fmla="*/ 160 h 636"/>
              <a:gd name="T8" fmla="*/ 492 w 638"/>
              <a:gd name="T9" fmla="*/ 146 h 636"/>
              <a:gd name="T10" fmla="*/ 438 w 638"/>
              <a:gd name="T11" fmla="*/ 154 h 636"/>
              <a:gd name="T12" fmla="*/ 376 w 638"/>
              <a:gd name="T13" fmla="*/ 208 h 636"/>
              <a:gd name="T14" fmla="*/ 358 w 638"/>
              <a:gd name="T15" fmla="*/ 258 h 636"/>
              <a:gd name="T16" fmla="*/ 364 w 638"/>
              <a:gd name="T17" fmla="*/ 304 h 636"/>
              <a:gd name="T18" fmla="*/ 392 w 638"/>
              <a:gd name="T19" fmla="*/ 348 h 636"/>
              <a:gd name="T20" fmla="*/ 434 w 638"/>
              <a:gd name="T21" fmla="*/ 372 h 636"/>
              <a:gd name="T22" fmla="*/ 480 w 638"/>
              <a:gd name="T23" fmla="*/ 374 h 636"/>
              <a:gd name="T24" fmla="*/ 516 w 638"/>
              <a:gd name="T25" fmla="*/ 354 h 636"/>
              <a:gd name="T26" fmla="*/ 524 w 638"/>
              <a:gd name="T27" fmla="*/ 344 h 636"/>
              <a:gd name="T28" fmla="*/ 532 w 638"/>
              <a:gd name="T29" fmla="*/ 304 h 636"/>
              <a:gd name="T30" fmla="*/ 516 w 638"/>
              <a:gd name="T31" fmla="*/ 274 h 636"/>
              <a:gd name="T32" fmla="*/ 478 w 638"/>
              <a:gd name="T33" fmla="*/ 258 h 636"/>
              <a:gd name="T34" fmla="*/ 438 w 638"/>
              <a:gd name="T35" fmla="*/ 274 h 636"/>
              <a:gd name="T36" fmla="*/ 426 w 638"/>
              <a:gd name="T37" fmla="*/ 294 h 636"/>
              <a:gd name="T38" fmla="*/ 426 w 638"/>
              <a:gd name="T39" fmla="*/ 240 h 636"/>
              <a:gd name="T40" fmla="*/ 494 w 638"/>
              <a:gd name="T41" fmla="*/ 208 h 636"/>
              <a:gd name="T42" fmla="*/ 530 w 638"/>
              <a:gd name="T43" fmla="*/ 216 h 636"/>
              <a:gd name="T44" fmla="*/ 584 w 638"/>
              <a:gd name="T45" fmla="*/ 264 h 636"/>
              <a:gd name="T46" fmla="*/ 594 w 638"/>
              <a:gd name="T47" fmla="*/ 342 h 636"/>
              <a:gd name="T48" fmla="*/ 550 w 638"/>
              <a:gd name="T49" fmla="*/ 410 h 636"/>
              <a:gd name="T50" fmla="*/ 482 w 638"/>
              <a:gd name="T51" fmla="*/ 430 h 636"/>
              <a:gd name="T52" fmla="*/ 544 w 638"/>
              <a:gd name="T53" fmla="*/ 468 h 636"/>
              <a:gd name="T54" fmla="*/ 578 w 638"/>
              <a:gd name="T55" fmla="*/ 552 h 636"/>
              <a:gd name="T56" fmla="*/ 528 w 638"/>
              <a:gd name="T57" fmla="*/ 574 h 636"/>
              <a:gd name="T58" fmla="*/ 452 w 638"/>
              <a:gd name="T59" fmla="*/ 526 h 636"/>
              <a:gd name="T60" fmla="*/ 430 w 638"/>
              <a:gd name="T61" fmla="*/ 494 h 636"/>
              <a:gd name="T62" fmla="*/ 396 w 638"/>
              <a:gd name="T63" fmla="*/ 564 h 636"/>
              <a:gd name="T64" fmla="*/ 322 w 638"/>
              <a:gd name="T65" fmla="*/ 596 h 636"/>
              <a:gd name="T66" fmla="*/ 248 w 638"/>
              <a:gd name="T67" fmla="*/ 572 h 636"/>
              <a:gd name="T68" fmla="*/ 212 w 638"/>
              <a:gd name="T69" fmla="*/ 518 h 636"/>
              <a:gd name="T70" fmla="*/ 212 w 638"/>
              <a:gd name="T71" fmla="*/ 470 h 636"/>
              <a:gd name="T72" fmla="*/ 256 w 638"/>
              <a:gd name="T73" fmla="*/ 418 h 636"/>
              <a:gd name="T74" fmla="*/ 296 w 638"/>
              <a:gd name="T75" fmla="*/ 424 h 636"/>
              <a:gd name="T76" fmla="*/ 268 w 638"/>
              <a:gd name="T77" fmla="*/ 446 h 636"/>
              <a:gd name="T78" fmla="*/ 260 w 638"/>
              <a:gd name="T79" fmla="*/ 488 h 636"/>
              <a:gd name="T80" fmla="*/ 276 w 638"/>
              <a:gd name="T81" fmla="*/ 516 h 636"/>
              <a:gd name="T82" fmla="*/ 314 w 638"/>
              <a:gd name="T83" fmla="*/ 532 h 636"/>
              <a:gd name="T84" fmla="*/ 354 w 638"/>
              <a:gd name="T85" fmla="*/ 516 h 636"/>
              <a:gd name="T86" fmla="*/ 362 w 638"/>
              <a:gd name="T87" fmla="*/ 508 h 636"/>
              <a:gd name="T88" fmla="*/ 376 w 638"/>
              <a:gd name="T89" fmla="*/ 468 h 636"/>
              <a:gd name="T90" fmla="*/ 368 w 638"/>
              <a:gd name="T91" fmla="*/ 422 h 636"/>
              <a:gd name="T92" fmla="*/ 340 w 638"/>
              <a:gd name="T93" fmla="*/ 382 h 636"/>
              <a:gd name="T94" fmla="*/ 304 w 638"/>
              <a:gd name="T95" fmla="*/ 362 h 636"/>
              <a:gd name="T96" fmla="*/ 246 w 638"/>
              <a:gd name="T97" fmla="*/ 360 h 636"/>
              <a:gd name="T98" fmla="*/ 198 w 638"/>
              <a:gd name="T99" fmla="*/ 382 h 636"/>
              <a:gd name="T100" fmla="*/ 150 w 638"/>
              <a:gd name="T101" fmla="*/ 454 h 636"/>
              <a:gd name="T102" fmla="*/ 148 w 638"/>
              <a:gd name="T103" fmla="*/ 506 h 636"/>
              <a:gd name="T104" fmla="*/ 176 w 638"/>
              <a:gd name="T105" fmla="*/ 580 h 636"/>
              <a:gd name="T106" fmla="*/ 130 w 638"/>
              <a:gd name="T107" fmla="*/ 562 h 636"/>
              <a:gd name="T108" fmla="*/ 86 w 638"/>
              <a:gd name="T109" fmla="*/ 570 h 636"/>
              <a:gd name="T110" fmla="*/ 22 w 638"/>
              <a:gd name="T111" fmla="*/ 622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38" h="636">
                <a:moveTo>
                  <a:pt x="638" y="0"/>
                </a:moveTo>
                <a:lnTo>
                  <a:pt x="638" y="0"/>
                </a:lnTo>
                <a:lnTo>
                  <a:pt x="622" y="22"/>
                </a:lnTo>
                <a:lnTo>
                  <a:pt x="606" y="40"/>
                </a:lnTo>
                <a:lnTo>
                  <a:pt x="590" y="58"/>
                </a:lnTo>
                <a:lnTo>
                  <a:pt x="576" y="76"/>
                </a:lnTo>
                <a:lnTo>
                  <a:pt x="570" y="86"/>
                </a:lnTo>
                <a:lnTo>
                  <a:pt x="566" y="96"/>
                </a:lnTo>
                <a:lnTo>
                  <a:pt x="564" y="106"/>
                </a:lnTo>
                <a:lnTo>
                  <a:pt x="562" y="118"/>
                </a:lnTo>
                <a:lnTo>
                  <a:pt x="564" y="130"/>
                </a:lnTo>
                <a:lnTo>
                  <a:pt x="566" y="144"/>
                </a:lnTo>
                <a:lnTo>
                  <a:pt x="572" y="158"/>
                </a:lnTo>
                <a:lnTo>
                  <a:pt x="580" y="174"/>
                </a:lnTo>
                <a:lnTo>
                  <a:pt x="580" y="174"/>
                </a:lnTo>
                <a:lnTo>
                  <a:pt x="554" y="160"/>
                </a:lnTo>
                <a:lnTo>
                  <a:pt x="538" y="154"/>
                </a:lnTo>
                <a:lnTo>
                  <a:pt x="524" y="150"/>
                </a:lnTo>
                <a:lnTo>
                  <a:pt x="508" y="148"/>
                </a:lnTo>
                <a:lnTo>
                  <a:pt x="492" y="146"/>
                </a:lnTo>
                <a:lnTo>
                  <a:pt x="474" y="146"/>
                </a:lnTo>
                <a:lnTo>
                  <a:pt x="456" y="150"/>
                </a:lnTo>
                <a:lnTo>
                  <a:pt x="456" y="150"/>
                </a:lnTo>
                <a:lnTo>
                  <a:pt x="438" y="154"/>
                </a:lnTo>
                <a:lnTo>
                  <a:pt x="420" y="166"/>
                </a:lnTo>
                <a:lnTo>
                  <a:pt x="400" y="180"/>
                </a:lnTo>
                <a:lnTo>
                  <a:pt x="384" y="198"/>
                </a:lnTo>
                <a:lnTo>
                  <a:pt x="376" y="208"/>
                </a:lnTo>
                <a:lnTo>
                  <a:pt x="370" y="220"/>
                </a:lnTo>
                <a:lnTo>
                  <a:pt x="364" y="232"/>
                </a:lnTo>
                <a:lnTo>
                  <a:pt x="360" y="244"/>
                </a:lnTo>
                <a:lnTo>
                  <a:pt x="358" y="258"/>
                </a:lnTo>
                <a:lnTo>
                  <a:pt x="358" y="272"/>
                </a:lnTo>
                <a:lnTo>
                  <a:pt x="360" y="288"/>
                </a:lnTo>
                <a:lnTo>
                  <a:pt x="364" y="304"/>
                </a:lnTo>
                <a:lnTo>
                  <a:pt x="364" y="304"/>
                </a:lnTo>
                <a:lnTo>
                  <a:pt x="368" y="316"/>
                </a:lnTo>
                <a:lnTo>
                  <a:pt x="376" y="328"/>
                </a:lnTo>
                <a:lnTo>
                  <a:pt x="382" y="338"/>
                </a:lnTo>
                <a:lnTo>
                  <a:pt x="392" y="348"/>
                </a:lnTo>
                <a:lnTo>
                  <a:pt x="402" y="356"/>
                </a:lnTo>
                <a:lnTo>
                  <a:pt x="412" y="362"/>
                </a:lnTo>
                <a:lnTo>
                  <a:pt x="422" y="368"/>
                </a:lnTo>
                <a:lnTo>
                  <a:pt x="434" y="372"/>
                </a:lnTo>
                <a:lnTo>
                  <a:pt x="446" y="374"/>
                </a:lnTo>
                <a:lnTo>
                  <a:pt x="456" y="376"/>
                </a:lnTo>
                <a:lnTo>
                  <a:pt x="468" y="376"/>
                </a:lnTo>
                <a:lnTo>
                  <a:pt x="480" y="374"/>
                </a:lnTo>
                <a:lnTo>
                  <a:pt x="490" y="370"/>
                </a:lnTo>
                <a:lnTo>
                  <a:pt x="500" y="366"/>
                </a:lnTo>
                <a:lnTo>
                  <a:pt x="508" y="360"/>
                </a:lnTo>
                <a:lnTo>
                  <a:pt x="516" y="354"/>
                </a:lnTo>
                <a:lnTo>
                  <a:pt x="516" y="354"/>
                </a:lnTo>
                <a:lnTo>
                  <a:pt x="516" y="354"/>
                </a:lnTo>
                <a:lnTo>
                  <a:pt x="516" y="354"/>
                </a:lnTo>
                <a:lnTo>
                  <a:pt x="524" y="344"/>
                </a:lnTo>
                <a:lnTo>
                  <a:pt x="528" y="334"/>
                </a:lnTo>
                <a:lnTo>
                  <a:pt x="532" y="324"/>
                </a:lnTo>
                <a:lnTo>
                  <a:pt x="532" y="314"/>
                </a:lnTo>
                <a:lnTo>
                  <a:pt x="532" y="304"/>
                </a:lnTo>
                <a:lnTo>
                  <a:pt x="528" y="292"/>
                </a:lnTo>
                <a:lnTo>
                  <a:pt x="524" y="284"/>
                </a:lnTo>
                <a:lnTo>
                  <a:pt x="516" y="274"/>
                </a:lnTo>
                <a:lnTo>
                  <a:pt x="516" y="274"/>
                </a:lnTo>
                <a:lnTo>
                  <a:pt x="508" y="268"/>
                </a:lnTo>
                <a:lnTo>
                  <a:pt x="498" y="262"/>
                </a:lnTo>
                <a:lnTo>
                  <a:pt x="488" y="260"/>
                </a:lnTo>
                <a:lnTo>
                  <a:pt x="478" y="258"/>
                </a:lnTo>
                <a:lnTo>
                  <a:pt x="466" y="260"/>
                </a:lnTo>
                <a:lnTo>
                  <a:pt x="456" y="262"/>
                </a:lnTo>
                <a:lnTo>
                  <a:pt x="446" y="268"/>
                </a:lnTo>
                <a:lnTo>
                  <a:pt x="438" y="274"/>
                </a:lnTo>
                <a:lnTo>
                  <a:pt x="438" y="274"/>
                </a:lnTo>
                <a:lnTo>
                  <a:pt x="430" y="284"/>
                </a:lnTo>
                <a:lnTo>
                  <a:pt x="426" y="294"/>
                </a:lnTo>
                <a:lnTo>
                  <a:pt x="426" y="294"/>
                </a:lnTo>
                <a:lnTo>
                  <a:pt x="418" y="282"/>
                </a:lnTo>
                <a:lnTo>
                  <a:pt x="416" y="268"/>
                </a:lnTo>
                <a:lnTo>
                  <a:pt x="420" y="254"/>
                </a:lnTo>
                <a:lnTo>
                  <a:pt x="426" y="240"/>
                </a:lnTo>
                <a:lnTo>
                  <a:pt x="438" y="228"/>
                </a:lnTo>
                <a:lnTo>
                  <a:pt x="452" y="218"/>
                </a:lnTo>
                <a:lnTo>
                  <a:pt x="472" y="212"/>
                </a:lnTo>
                <a:lnTo>
                  <a:pt x="494" y="208"/>
                </a:lnTo>
                <a:lnTo>
                  <a:pt x="494" y="208"/>
                </a:lnTo>
                <a:lnTo>
                  <a:pt x="506" y="208"/>
                </a:lnTo>
                <a:lnTo>
                  <a:pt x="520" y="212"/>
                </a:lnTo>
                <a:lnTo>
                  <a:pt x="530" y="216"/>
                </a:lnTo>
                <a:lnTo>
                  <a:pt x="540" y="220"/>
                </a:lnTo>
                <a:lnTo>
                  <a:pt x="560" y="232"/>
                </a:lnTo>
                <a:lnTo>
                  <a:pt x="574" y="246"/>
                </a:lnTo>
                <a:lnTo>
                  <a:pt x="584" y="264"/>
                </a:lnTo>
                <a:lnTo>
                  <a:pt x="592" y="282"/>
                </a:lnTo>
                <a:lnTo>
                  <a:pt x="596" y="302"/>
                </a:lnTo>
                <a:lnTo>
                  <a:pt x="596" y="322"/>
                </a:lnTo>
                <a:lnTo>
                  <a:pt x="594" y="342"/>
                </a:lnTo>
                <a:lnTo>
                  <a:pt x="588" y="360"/>
                </a:lnTo>
                <a:lnTo>
                  <a:pt x="578" y="380"/>
                </a:lnTo>
                <a:lnTo>
                  <a:pt x="566" y="396"/>
                </a:lnTo>
                <a:lnTo>
                  <a:pt x="550" y="410"/>
                </a:lnTo>
                <a:lnTo>
                  <a:pt x="530" y="420"/>
                </a:lnTo>
                <a:lnTo>
                  <a:pt x="508" y="426"/>
                </a:lnTo>
                <a:lnTo>
                  <a:pt x="494" y="428"/>
                </a:lnTo>
                <a:lnTo>
                  <a:pt x="482" y="430"/>
                </a:lnTo>
                <a:lnTo>
                  <a:pt x="482" y="430"/>
                </a:lnTo>
                <a:lnTo>
                  <a:pt x="506" y="440"/>
                </a:lnTo>
                <a:lnTo>
                  <a:pt x="526" y="452"/>
                </a:lnTo>
                <a:lnTo>
                  <a:pt x="544" y="468"/>
                </a:lnTo>
                <a:lnTo>
                  <a:pt x="558" y="486"/>
                </a:lnTo>
                <a:lnTo>
                  <a:pt x="568" y="506"/>
                </a:lnTo>
                <a:lnTo>
                  <a:pt x="574" y="528"/>
                </a:lnTo>
                <a:lnTo>
                  <a:pt x="578" y="552"/>
                </a:lnTo>
                <a:lnTo>
                  <a:pt x="580" y="580"/>
                </a:lnTo>
                <a:lnTo>
                  <a:pt x="580" y="580"/>
                </a:lnTo>
                <a:lnTo>
                  <a:pt x="554" y="578"/>
                </a:lnTo>
                <a:lnTo>
                  <a:pt x="528" y="574"/>
                </a:lnTo>
                <a:lnTo>
                  <a:pt x="506" y="566"/>
                </a:lnTo>
                <a:lnTo>
                  <a:pt x="486" y="556"/>
                </a:lnTo>
                <a:lnTo>
                  <a:pt x="468" y="542"/>
                </a:lnTo>
                <a:lnTo>
                  <a:pt x="452" y="526"/>
                </a:lnTo>
                <a:lnTo>
                  <a:pt x="440" y="506"/>
                </a:lnTo>
                <a:lnTo>
                  <a:pt x="430" y="480"/>
                </a:lnTo>
                <a:lnTo>
                  <a:pt x="430" y="480"/>
                </a:lnTo>
                <a:lnTo>
                  <a:pt x="430" y="494"/>
                </a:lnTo>
                <a:lnTo>
                  <a:pt x="428" y="506"/>
                </a:lnTo>
                <a:lnTo>
                  <a:pt x="420" y="530"/>
                </a:lnTo>
                <a:lnTo>
                  <a:pt x="410" y="548"/>
                </a:lnTo>
                <a:lnTo>
                  <a:pt x="396" y="564"/>
                </a:lnTo>
                <a:lnTo>
                  <a:pt x="380" y="578"/>
                </a:lnTo>
                <a:lnTo>
                  <a:pt x="362" y="588"/>
                </a:lnTo>
                <a:lnTo>
                  <a:pt x="342" y="594"/>
                </a:lnTo>
                <a:lnTo>
                  <a:pt x="322" y="596"/>
                </a:lnTo>
                <a:lnTo>
                  <a:pt x="302" y="596"/>
                </a:lnTo>
                <a:lnTo>
                  <a:pt x="282" y="592"/>
                </a:lnTo>
                <a:lnTo>
                  <a:pt x="264" y="584"/>
                </a:lnTo>
                <a:lnTo>
                  <a:pt x="248" y="572"/>
                </a:lnTo>
                <a:lnTo>
                  <a:pt x="232" y="558"/>
                </a:lnTo>
                <a:lnTo>
                  <a:pt x="220" y="540"/>
                </a:lnTo>
                <a:lnTo>
                  <a:pt x="216" y="530"/>
                </a:lnTo>
                <a:lnTo>
                  <a:pt x="212" y="518"/>
                </a:lnTo>
                <a:lnTo>
                  <a:pt x="210" y="506"/>
                </a:lnTo>
                <a:lnTo>
                  <a:pt x="208" y="492"/>
                </a:lnTo>
                <a:lnTo>
                  <a:pt x="208" y="492"/>
                </a:lnTo>
                <a:lnTo>
                  <a:pt x="212" y="470"/>
                </a:lnTo>
                <a:lnTo>
                  <a:pt x="220" y="452"/>
                </a:lnTo>
                <a:lnTo>
                  <a:pt x="230" y="436"/>
                </a:lnTo>
                <a:lnTo>
                  <a:pt x="242" y="426"/>
                </a:lnTo>
                <a:lnTo>
                  <a:pt x="256" y="418"/>
                </a:lnTo>
                <a:lnTo>
                  <a:pt x="270" y="416"/>
                </a:lnTo>
                <a:lnTo>
                  <a:pt x="282" y="418"/>
                </a:lnTo>
                <a:lnTo>
                  <a:pt x="296" y="424"/>
                </a:lnTo>
                <a:lnTo>
                  <a:pt x="296" y="424"/>
                </a:lnTo>
                <a:lnTo>
                  <a:pt x="284" y="430"/>
                </a:lnTo>
                <a:lnTo>
                  <a:pt x="276" y="438"/>
                </a:lnTo>
                <a:lnTo>
                  <a:pt x="276" y="438"/>
                </a:lnTo>
                <a:lnTo>
                  <a:pt x="268" y="446"/>
                </a:lnTo>
                <a:lnTo>
                  <a:pt x="264" y="456"/>
                </a:lnTo>
                <a:lnTo>
                  <a:pt x="260" y="466"/>
                </a:lnTo>
                <a:lnTo>
                  <a:pt x="260" y="476"/>
                </a:lnTo>
                <a:lnTo>
                  <a:pt x="260" y="488"/>
                </a:lnTo>
                <a:lnTo>
                  <a:pt x="264" y="498"/>
                </a:lnTo>
                <a:lnTo>
                  <a:pt x="268" y="508"/>
                </a:lnTo>
                <a:lnTo>
                  <a:pt x="276" y="516"/>
                </a:lnTo>
                <a:lnTo>
                  <a:pt x="276" y="516"/>
                </a:lnTo>
                <a:lnTo>
                  <a:pt x="284" y="522"/>
                </a:lnTo>
                <a:lnTo>
                  <a:pt x="294" y="528"/>
                </a:lnTo>
                <a:lnTo>
                  <a:pt x="304" y="532"/>
                </a:lnTo>
                <a:lnTo>
                  <a:pt x="314" y="532"/>
                </a:lnTo>
                <a:lnTo>
                  <a:pt x="326" y="532"/>
                </a:lnTo>
                <a:lnTo>
                  <a:pt x="336" y="528"/>
                </a:lnTo>
                <a:lnTo>
                  <a:pt x="346" y="522"/>
                </a:lnTo>
                <a:lnTo>
                  <a:pt x="354" y="516"/>
                </a:lnTo>
                <a:lnTo>
                  <a:pt x="354" y="516"/>
                </a:lnTo>
                <a:lnTo>
                  <a:pt x="354" y="516"/>
                </a:lnTo>
                <a:lnTo>
                  <a:pt x="354" y="516"/>
                </a:lnTo>
                <a:lnTo>
                  <a:pt x="362" y="508"/>
                </a:lnTo>
                <a:lnTo>
                  <a:pt x="368" y="498"/>
                </a:lnTo>
                <a:lnTo>
                  <a:pt x="372" y="488"/>
                </a:lnTo>
                <a:lnTo>
                  <a:pt x="374" y="478"/>
                </a:lnTo>
                <a:lnTo>
                  <a:pt x="376" y="468"/>
                </a:lnTo>
                <a:lnTo>
                  <a:pt x="376" y="456"/>
                </a:lnTo>
                <a:lnTo>
                  <a:pt x="374" y="444"/>
                </a:lnTo>
                <a:lnTo>
                  <a:pt x="372" y="434"/>
                </a:lnTo>
                <a:lnTo>
                  <a:pt x="368" y="422"/>
                </a:lnTo>
                <a:lnTo>
                  <a:pt x="362" y="410"/>
                </a:lnTo>
                <a:lnTo>
                  <a:pt x="356" y="400"/>
                </a:lnTo>
                <a:lnTo>
                  <a:pt x="348" y="390"/>
                </a:lnTo>
                <a:lnTo>
                  <a:pt x="340" y="382"/>
                </a:lnTo>
                <a:lnTo>
                  <a:pt x="328" y="374"/>
                </a:lnTo>
                <a:lnTo>
                  <a:pt x="318" y="368"/>
                </a:lnTo>
                <a:lnTo>
                  <a:pt x="304" y="362"/>
                </a:lnTo>
                <a:lnTo>
                  <a:pt x="304" y="362"/>
                </a:lnTo>
                <a:lnTo>
                  <a:pt x="288" y="358"/>
                </a:lnTo>
                <a:lnTo>
                  <a:pt x="274" y="356"/>
                </a:lnTo>
                <a:lnTo>
                  <a:pt x="260" y="358"/>
                </a:lnTo>
                <a:lnTo>
                  <a:pt x="246" y="360"/>
                </a:lnTo>
                <a:lnTo>
                  <a:pt x="232" y="364"/>
                </a:lnTo>
                <a:lnTo>
                  <a:pt x="220" y="368"/>
                </a:lnTo>
                <a:lnTo>
                  <a:pt x="210" y="376"/>
                </a:lnTo>
                <a:lnTo>
                  <a:pt x="198" y="382"/>
                </a:lnTo>
                <a:lnTo>
                  <a:pt x="180" y="400"/>
                </a:lnTo>
                <a:lnTo>
                  <a:pt x="166" y="418"/>
                </a:lnTo>
                <a:lnTo>
                  <a:pt x="156" y="438"/>
                </a:lnTo>
                <a:lnTo>
                  <a:pt x="150" y="454"/>
                </a:lnTo>
                <a:lnTo>
                  <a:pt x="150" y="454"/>
                </a:lnTo>
                <a:lnTo>
                  <a:pt x="148" y="472"/>
                </a:lnTo>
                <a:lnTo>
                  <a:pt x="148" y="490"/>
                </a:lnTo>
                <a:lnTo>
                  <a:pt x="148" y="506"/>
                </a:lnTo>
                <a:lnTo>
                  <a:pt x="152" y="522"/>
                </a:lnTo>
                <a:lnTo>
                  <a:pt x="156" y="538"/>
                </a:lnTo>
                <a:lnTo>
                  <a:pt x="162" y="552"/>
                </a:lnTo>
                <a:lnTo>
                  <a:pt x="176" y="580"/>
                </a:lnTo>
                <a:lnTo>
                  <a:pt x="176" y="580"/>
                </a:lnTo>
                <a:lnTo>
                  <a:pt x="160" y="572"/>
                </a:lnTo>
                <a:lnTo>
                  <a:pt x="144" y="566"/>
                </a:lnTo>
                <a:lnTo>
                  <a:pt x="130" y="562"/>
                </a:lnTo>
                <a:lnTo>
                  <a:pt x="118" y="562"/>
                </a:lnTo>
                <a:lnTo>
                  <a:pt x="106" y="562"/>
                </a:lnTo>
                <a:lnTo>
                  <a:pt x="96" y="564"/>
                </a:lnTo>
                <a:lnTo>
                  <a:pt x="86" y="570"/>
                </a:lnTo>
                <a:lnTo>
                  <a:pt x="76" y="574"/>
                </a:lnTo>
                <a:lnTo>
                  <a:pt x="58" y="588"/>
                </a:lnTo>
                <a:lnTo>
                  <a:pt x="40" y="604"/>
                </a:lnTo>
                <a:lnTo>
                  <a:pt x="22" y="622"/>
                </a:lnTo>
                <a:lnTo>
                  <a:pt x="0" y="636"/>
                </a:lnTo>
                <a:lnTo>
                  <a:pt x="638" y="636"/>
                </a:lnTo>
                <a:lnTo>
                  <a:pt x="638" y="0"/>
                </a:lnTo>
                <a:close/>
              </a:path>
            </a:pathLst>
          </a:custGeom>
          <a:solidFill>
            <a:srgbClr val="FFC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5" name="Группа 80"/>
          <p:cNvGrpSpPr/>
          <p:nvPr/>
        </p:nvGrpSpPr>
        <p:grpSpPr>
          <a:xfrm>
            <a:off x="1062348" y="1381001"/>
            <a:ext cx="522864" cy="522865"/>
            <a:chOff x="1033097" y="5533699"/>
            <a:chExt cx="828000" cy="828000"/>
          </a:xfrm>
        </p:grpSpPr>
        <p:sp>
          <p:nvSpPr>
            <p:cNvPr id="86" name="Овал 85"/>
            <p:cNvSpPr/>
            <p:nvPr/>
          </p:nvSpPr>
          <p:spPr>
            <a:xfrm>
              <a:off x="1071538" y="5572140"/>
              <a:ext cx="751119" cy="751119"/>
            </a:xfrm>
            <a:prstGeom prst="ellipse">
              <a:avLst/>
            </a:prstGeom>
            <a:solidFill>
              <a:srgbClr val="008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Овал 86"/>
            <p:cNvSpPr>
              <a:spLocks noChangeAspect="1"/>
            </p:cNvSpPr>
            <p:nvPr/>
          </p:nvSpPr>
          <p:spPr>
            <a:xfrm>
              <a:off x="1033097" y="5533699"/>
              <a:ext cx="828000" cy="828000"/>
            </a:xfrm>
            <a:prstGeom prst="ellipse">
              <a:avLst/>
            </a:prstGeom>
            <a:noFill/>
            <a:ln cap="rnd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8" name="Freeform 12"/>
            <p:cNvSpPr>
              <a:spLocks noChangeAspect="1" noEditPoints="1"/>
            </p:cNvSpPr>
            <p:nvPr/>
          </p:nvSpPr>
          <p:spPr bwMode="auto">
            <a:xfrm>
              <a:off x="1285852" y="5778418"/>
              <a:ext cx="416832" cy="338563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342" y="20"/>
                </a:cxn>
                <a:cxn ang="0">
                  <a:pos x="348" y="24"/>
                </a:cxn>
                <a:cxn ang="0">
                  <a:pos x="352" y="32"/>
                </a:cxn>
                <a:cxn ang="0">
                  <a:pos x="352" y="44"/>
                </a:cxn>
                <a:cxn ang="0">
                  <a:pos x="396" y="8"/>
                </a:cxn>
                <a:cxn ang="0">
                  <a:pos x="402" y="4"/>
                </a:cxn>
                <a:cxn ang="0">
                  <a:pos x="416" y="0"/>
                </a:cxn>
                <a:cxn ang="0">
                  <a:pos x="430" y="2"/>
                </a:cxn>
                <a:cxn ang="0">
                  <a:pos x="446" y="12"/>
                </a:cxn>
                <a:cxn ang="0">
                  <a:pos x="456" y="30"/>
                </a:cxn>
                <a:cxn ang="0">
                  <a:pos x="458" y="44"/>
                </a:cxn>
                <a:cxn ang="0">
                  <a:pos x="454" y="56"/>
                </a:cxn>
                <a:cxn ang="0">
                  <a:pos x="352" y="170"/>
                </a:cxn>
                <a:cxn ang="0">
                  <a:pos x="352" y="362"/>
                </a:cxn>
                <a:cxn ang="0">
                  <a:pos x="348" y="370"/>
                </a:cxn>
                <a:cxn ang="0">
                  <a:pos x="342" y="372"/>
                </a:cxn>
                <a:cxn ang="0">
                  <a:pos x="12" y="372"/>
                </a:cxn>
                <a:cxn ang="0">
                  <a:pos x="6" y="372"/>
                </a:cxn>
                <a:cxn ang="0">
                  <a:pos x="2" y="366"/>
                </a:cxn>
                <a:cxn ang="0">
                  <a:pos x="0" y="362"/>
                </a:cxn>
                <a:cxn ang="0">
                  <a:pos x="0" y="32"/>
                </a:cxn>
                <a:cxn ang="0">
                  <a:pos x="4" y="24"/>
                </a:cxn>
                <a:cxn ang="0">
                  <a:pos x="12" y="20"/>
                </a:cxn>
                <a:cxn ang="0">
                  <a:pos x="330" y="62"/>
                </a:cxn>
                <a:cxn ang="0">
                  <a:pos x="22" y="42"/>
                </a:cxn>
                <a:cxn ang="0">
                  <a:pos x="330" y="350"/>
                </a:cxn>
                <a:cxn ang="0">
                  <a:pos x="210" y="326"/>
                </a:cxn>
                <a:cxn ang="0">
                  <a:pos x="204" y="330"/>
                </a:cxn>
                <a:cxn ang="0">
                  <a:pos x="192" y="330"/>
                </a:cxn>
                <a:cxn ang="0">
                  <a:pos x="186" y="326"/>
                </a:cxn>
                <a:cxn ang="0">
                  <a:pos x="60" y="194"/>
                </a:cxn>
                <a:cxn ang="0">
                  <a:pos x="56" y="186"/>
                </a:cxn>
                <a:cxn ang="0">
                  <a:pos x="52" y="172"/>
                </a:cxn>
                <a:cxn ang="0">
                  <a:pos x="52" y="166"/>
                </a:cxn>
                <a:cxn ang="0">
                  <a:pos x="52" y="166"/>
                </a:cxn>
                <a:cxn ang="0">
                  <a:pos x="60" y="148"/>
                </a:cxn>
                <a:cxn ang="0">
                  <a:pos x="60" y="148"/>
                </a:cxn>
                <a:cxn ang="0">
                  <a:pos x="74" y="136"/>
                </a:cxn>
                <a:cxn ang="0">
                  <a:pos x="76" y="134"/>
                </a:cxn>
                <a:cxn ang="0">
                  <a:pos x="94" y="130"/>
                </a:cxn>
                <a:cxn ang="0">
                  <a:pos x="112" y="134"/>
                </a:cxn>
                <a:cxn ang="0">
                  <a:pos x="330" y="62"/>
                </a:cxn>
                <a:cxn ang="0">
                  <a:pos x="418" y="36"/>
                </a:cxn>
                <a:cxn ang="0">
                  <a:pos x="210" y="210"/>
                </a:cxn>
                <a:cxn ang="0">
                  <a:pos x="200" y="214"/>
                </a:cxn>
                <a:cxn ang="0">
                  <a:pos x="190" y="212"/>
                </a:cxn>
                <a:cxn ang="0">
                  <a:pos x="96" y="166"/>
                </a:cxn>
                <a:cxn ang="0">
                  <a:pos x="92" y="168"/>
                </a:cxn>
                <a:cxn ang="0">
                  <a:pos x="88" y="170"/>
                </a:cxn>
                <a:cxn ang="0">
                  <a:pos x="88" y="170"/>
                </a:cxn>
                <a:cxn ang="0">
                  <a:pos x="198" y="286"/>
                </a:cxn>
                <a:cxn ang="0">
                  <a:pos x="418" y="36"/>
                </a:cxn>
              </a:cxnLst>
              <a:rect l="0" t="0" r="r" b="b"/>
              <a:pathLst>
                <a:path w="458" h="372">
                  <a:moveTo>
                    <a:pt x="12" y="20"/>
                  </a:moveTo>
                  <a:lnTo>
                    <a:pt x="12" y="20"/>
                  </a:lnTo>
                  <a:lnTo>
                    <a:pt x="342" y="20"/>
                  </a:lnTo>
                  <a:lnTo>
                    <a:pt x="342" y="20"/>
                  </a:lnTo>
                  <a:lnTo>
                    <a:pt x="346" y="22"/>
                  </a:lnTo>
                  <a:lnTo>
                    <a:pt x="348" y="24"/>
                  </a:lnTo>
                  <a:lnTo>
                    <a:pt x="352" y="28"/>
                  </a:lnTo>
                  <a:lnTo>
                    <a:pt x="352" y="32"/>
                  </a:lnTo>
                  <a:lnTo>
                    <a:pt x="352" y="32"/>
                  </a:lnTo>
                  <a:lnTo>
                    <a:pt x="352" y="44"/>
                  </a:lnTo>
                  <a:lnTo>
                    <a:pt x="396" y="8"/>
                  </a:lnTo>
                  <a:lnTo>
                    <a:pt x="396" y="8"/>
                  </a:lnTo>
                  <a:lnTo>
                    <a:pt x="396" y="8"/>
                  </a:lnTo>
                  <a:lnTo>
                    <a:pt x="402" y="4"/>
                  </a:lnTo>
                  <a:lnTo>
                    <a:pt x="408" y="2"/>
                  </a:lnTo>
                  <a:lnTo>
                    <a:pt x="416" y="0"/>
                  </a:lnTo>
                  <a:lnTo>
                    <a:pt x="422" y="0"/>
                  </a:lnTo>
                  <a:lnTo>
                    <a:pt x="430" y="2"/>
                  </a:lnTo>
                  <a:lnTo>
                    <a:pt x="436" y="4"/>
                  </a:lnTo>
                  <a:lnTo>
                    <a:pt x="446" y="12"/>
                  </a:lnTo>
                  <a:lnTo>
                    <a:pt x="454" y="24"/>
                  </a:lnTo>
                  <a:lnTo>
                    <a:pt x="456" y="30"/>
                  </a:lnTo>
                  <a:lnTo>
                    <a:pt x="458" y="36"/>
                  </a:lnTo>
                  <a:lnTo>
                    <a:pt x="458" y="44"/>
                  </a:lnTo>
                  <a:lnTo>
                    <a:pt x="456" y="50"/>
                  </a:lnTo>
                  <a:lnTo>
                    <a:pt x="454" y="56"/>
                  </a:lnTo>
                  <a:lnTo>
                    <a:pt x="450" y="64"/>
                  </a:lnTo>
                  <a:lnTo>
                    <a:pt x="352" y="170"/>
                  </a:lnTo>
                  <a:lnTo>
                    <a:pt x="352" y="362"/>
                  </a:lnTo>
                  <a:lnTo>
                    <a:pt x="352" y="362"/>
                  </a:lnTo>
                  <a:lnTo>
                    <a:pt x="352" y="366"/>
                  </a:lnTo>
                  <a:lnTo>
                    <a:pt x="348" y="370"/>
                  </a:lnTo>
                  <a:lnTo>
                    <a:pt x="346" y="372"/>
                  </a:lnTo>
                  <a:lnTo>
                    <a:pt x="342" y="372"/>
                  </a:lnTo>
                  <a:lnTo>
                    <a:pt x="340" y="372"/>
                  </a:lnTo>
                  <a:lnTo>
                    <a:pt x="12" y="372"/>
                  </a:lnTo>
                  <a:lnTo>
                    <a:pt x="12" y="372"/>
                  </a:lnTo>
                  <a:lnTo>
                    <a:pt x="6" y="372"/>
                  </a:lnTo>
                  <a:lnTo>
                    <a:pt x="4" y="370"/>
                  </a:lnTo>
                  <a:lnTo>
                    <a:pt x="2" y="366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12" y="20"/>
                  </a:lnTo>
                  <a:lnTo>
                    <a:pt x="12" y="20"/>
                  </a:lnTo>
                  <a:close/>
                  <a:moveTo>
                    <a:pt x="330" y="62"/>
                  </a:moveTo>
                  <a:lnTo>
                    <a:pt x="330" y="42"/>
                  </a:lnTo>
                  <a:lnTo>
                    <a:pt x="22" y="42"/>
                  </a:lnTo>
                  <a:lnTo>
                    <a:pt x="22" y="350"/>
                  </a:lnTo>
                  <a:lnTo>
                    <a:pt x="330" y="350"/>
                  </a:lnTo>
                  <a:lnTo>
                    <a:pt x="330" y="194"/>
                  </a:lnTo>
                  <a:lnTo>
                    <a:pt x="210" y="326"/>
                  </a:lnTo>
                  <a:lnTo>
                    <a:pt x="210" y="326"/>
                  </a:lnTo>
                  <a:lnTo>
                    <a:pt x="204" y="330"/>
                  </a:lnTo>
                  <a:lnTo>
                    <a:pt x="198" y="332"/>
                  </a:lnTo>
                  <a:lnTo>
                    <a:pt x="192" y="330"/>
                  </a:lnTo>
                  <a:lnTo>
                    <a:pt x="186" y="326"/>
                  </a:lnTo>
                  <a:lnTo>
                    <a:pt x="186" y="326"/>
                  </a:lnTo>
                  <a:lnTo>
                    <a:pt x="184" y="324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56" y="186"/>
                  </a:lnTo>
                  <a:lnTo>
                    <a:pt x="52" y="180"/>
                  </a:lnTo>
                  <a:lnTo>
                    <a:pt x="52" y="172"/>
                  </a:lnTo>
                  <a:lnTo>
                    <a:pt x="52" y="166"/>
                  </a:lnTo>
                  <a:lnTo>
                    <a:pt x="52" y="166"/>
                  </a:lnTo>
                  <a:lnTo>
                    <a:pt x="52" y="166"/>
                  </a:lnTo>
                  <a:lnTo>
                    <a:pt x="52" y="166"/>
                  </a:lnTo>
                  <a:lnTo>
                    <a:pt x="54" y="156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66" y="140"/>
                  </a:lnTo>
                  <a:lnTo>
                    <a:pt x="74" y="136"/>
                  </a:lnTo>
                  <a:lnTo>
                    <a:pt x="76" y="134"/>
                  </a:lnTo>
                  <a:lnTo>
                    <a:pt x="76" y="134"/>
                  </a:lnTo>
                  <a:lnTo>
                    <a:pt x="84" y="132"/>
                  </a:lnTo>
                  <a:lnTo>
                    <a:pt x="94" y="130"/>
                  </a:lnTo>
                  <a:lnTo>
                    <a:pt x="102" y="132"/>
                  </a:lnTo>
                  <a:lnTo>
                    <a:pt x="112" y="134"/>
                  </a:lnTo>
                  <a:lnTo>
                    <a:pt x="194" y="176"/>
                  </a:lnTo>
                  <a:lnTo>
                    <a:pt x="330" y="62"/>
                  </a:lnTo>
                  <a:lnTo>
                    <a:pt x="330" y="62"/>
                  </a:lnTo>
                  <a:close/>
                  <a:moveTo>
                    <a:pt x="418" y="36"/>
                  </a:moveTo>
                  <a:lnTo>
                    <a:pt x="210" y="210"/>
                  </a:lnTo>
                  <a:lnTo>
                    <a:pt x="210" y="210"/>
                  </a:lnTo>
                  <a:lnTo>
                    <a:pt x="206" y="212"/>
                  </a:lnTo>
                  <a:lnTo>
                    <a:pt x="200" y="214"/>
                  </a:lnTo>
                  <a:lnTo>
                    <a:pt x="194" y="214"/>
                  </a:lnTo>
                  <a:lnTo>
                    <a:pt x="190" y="212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92" y="166"/>
                  </a:lnTo>
                  <a:lnTo>
                    <a:pt x="92" y="168"/>
                  </a:lnTo>
                  <a:lnTo>
                    <a:pt x="92" y="168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198" y="286"/>
                  </a:lnTo>
                  <a:lnTo>
                    <a:pt x="422" y="40"/>
                  </a:lnTo>
                  <a:lnTo>
                    <a:pt x="418" y="36"/>
                  </a:lnTo>
                  <a:lnTo>
                    <a:pt x="418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9" name="Рисунок 8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2026" y="2334931"/>
            <a:ext cx="3489960" cy="239141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90" name="Freeform 12"/>
          <p:cNvSpPr>
            <a:spLocks noChangeAspect="1" noEditPoints="1"/>
          </p:cNvSpPr>
          <p:nvPr/>
        </p:nvSpPr>
        <p:spPr bwMode="auto">
          <a:xfrm>
            <a:off x="1120385" y="4835516"/>
            <a:ext cx="443275" cy="360040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rgbClr val="00834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769746" y="4784704"/>
            <a:ext cx="6945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Также можно выбрать способ информирования посредством интернета, присоединившись к условиям Соглашения непосредственно при заполнении электронной формы заявления. </a:t>
            </a:r>
          </a:p>
        </p:txBody>
      </p:sp>
      <p:pic>
        <p:nvPicPr>
          <p:cNvPr id="92" name="Рисунок 9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1747" y="5384659"/>
            <a:ext cx="5890895" cy="122047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7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33222" y="857204"/>
            <a:ext cx="6710612" cy="58841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614915" y="1246891"/>
            <a:ext cx="1385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Фамилия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Имя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Отчество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ИИН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44004" y="1246891"/>
            <a:ext cx="2171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Пол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Дата рождения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Гражданство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Резидент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37401" y="949936"/>
            <a:ext cx="7678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Нижеследующие поля заполняются автоматически из базы данных АО «ЕНПФ»: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37537" y="4139991"/>
            <a:ext cx="3020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Дата выдачи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действия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Кем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выдан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12"/>
          <p:cNvSpPr>
            <a:spLocks noChangeAspect="1" noEditPoints="1"/>
          </p:cNvSpPr>
          <p:nvPr/>
        </p:nvSpPr>
        <p:spPr bwMode="auto">
          <a:xfrm>
            <a:off x="1329162" y="1246321"/>
            <a:ext cx="215609" cy="178059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rgbClr val="00834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reeform 12"/>
          <p:cNvSpPr>
            <a:spLocks noChangeAspect="1" noEditPoints="1"/>
          </p:cNvSpPr>
          <p:nvPr/>
        </p:nvSpPr>
        <p:spPr bwMode="auto">
          <a:xfrm>
            <a:off x="1329162" y="1460635"/>
            <a:ext cx="215609" cy="178059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rgbClr val="00834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Freeform 12"/>
          <p:cNvSpPr>
            <a:spLocks noChangeAspect="1" noEditPoints="1"/>
          </p:cNvSpPr>
          <p:nvPr/>
        </p:nvSpPr>
        <p:spPr bwMode="auto">
          <a:xfrm>
            <a:off x="1329162" y="1674949"/>
            <a:ext cx="215609" cy="178059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rgbClr val="00834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12"/>
          <p:cNvSpPr>
            <a:spLocks noChangeAspect="1" noEditPoints="1"/>
          </p:cNvSpPr>
          <p:nvPr/>
        </p:nvSpPr>
        <p:spPr bwMode="auto">
          <a:xfrm>
            <a:off x="1329162" y="1863574"/>
            <a:ext cx="215609" cy="178059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rgbClr val="00834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reeform 12"/>
          <p:cNvSpPr>
            <a:spLocks noChangeAspect="1" noEditPoints="1"/>
          </p:cNvSpPr>
          <p:nvPr/>
        </p:nvSpPr>
        <p:spPr bwMode="auto">
          <a:xfrm>
            <a:off x="5329690" y="1246321"/>
            <a:ext cx="215609" cy="178059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rgbClr val="00834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reeform 12"/>
          <p:cNvSpPr>
            <a:spLocks noChangeAspect="1" noEditPoints="1"/>
          </p:cNvSpPr>
          <p:nvPr/>
        </p:nvSpPr>
        <p:spPr bwMode="auto">
          <a:xfrm>
            <a:off x="5329690" y="1460635"/>
            <a:ext cx="215609" cy="178059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rgbClr val="00834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reeform 12"/>
          <p:cNvSpPr>
            <a:spLocks noChangeAspect="1" noEditPoints="1"/>
          </p:cNvSpPr>
          <p:nvPr/>
        </p:nvSpPr>
        <p:spPr bwMode="auto">
          <a:xfrm>
            <a:off x="5329690" y="1674949"/>
            <a:ext cx="215609" cy="178059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rgbClr val="00834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reeform 12"/>
          <p:cNvSpPr>
            <a:spLocks noChangeAspect="1" noEditPoints="1"/>
          </p:cNvSpPr>
          <p:nvPr/>
        </p:nvSpPr>
        <p:spPr bwMode="auto">
          <a:xfrm>
            <a:off x="5329690" y="1899829"/>
            <a:ext cx="215609" cy="178059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rgbClr val="00834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strike="sngStrik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389607" y="3427860"/>
            <a:ext cx="803878" cy="14401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47292" y="6182554"/>
            <a:ext cx="7757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случае, если сведения по выбранному документу отличаются от сведений, зарегистрированных в АИС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АО «ЕНПФ»,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 подписании и сохранении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Заявления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данные будут обновлены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 12"/>
          <p:cNvSpPr>
            <a:spLocks noChangeAspect="1" noEditPoints="1"/>
          </p:cNvSpPr>
          <p:nvPr/>
        </p:nvSpPr>
        <p:spPr bwMode="auto">
          <a:xfrm>
            <a:off x="1328441" y="3935526"/>
            <a:ext cx="215609" cy="178059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rgbClr val="00834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Freeform 12"/>
          <p:cNvSpPr>
            <a:spLocks noChangeAspect="1" noEditPoints="1"/>
          </p:cNvSpPr>
          <p:nvPr/>
        </p:nvSpPr>
        <p:spPr bwMode="auto">
          <a:xfrm>
            <a:off x="1328441" y="4729873"/>
            <a:ext cx="215609" cy="178059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rgbClr val="00834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Freeform 12"/>
          <p:cNvSpPr>
            <a:spLocks noChangeAspect="1" noEditPoints="1"/>
          </p:cNvSpPr>
          <p:nvPr/>
        </p:nvSpPr>
        <p:spPr bwMode="auto">
          <a:xfrm>
            <a:off x="5364088" y="3923588"/>
            <a:ext cx="215609" cy="178059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rgbClr val="00834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Freeform 12"/>
          <p:cNvSpPr>
            <a:spLocks noChangeAspect="1" noEditPoints="1"/>
          </p:cNvSpPr>
          <p:nvPr/>
        </p:nvSpPr>
        <p:spPr bwMode="auto">
          <a:xfrm>
            <a:off x="5364088" y="4607123"/>
            <a:ext cx="215609" cy="178059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rgbClr val="00834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Freeform 12"/>
          <p:cNvSpPr>
            <a:spLocks noChangeAspect="1" noEditPoints="1"/>
          </p:cNvSpPr>
          <p:nvPr/>
        </p:nvSpPr>
        <p:spPr bwMode="auto">
          <a:xfrm>
            <a:off x="5364088" y="4392693"/>
            <a:ext cx="215609" cy="178059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rgbClr val="00834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Freeform 12"/>
          <p:cNvSpPr>
            <a:spLocks noChangeAspect="1" noEditPoints="1"/>
          </p:cNvSpPr>
          <p:nvPr/>
        </p:nvSpPr>
        <p:spPr bwMode="auto">
          <a:xfrm>
            <a:off x="5364088" y="4178379"/>
            <a:ext cx="215609" cy="178059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rgbClr val="00834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05562" y="625104"/>
            <a:ext cx="8101712" cy="6116264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Freeform 35"/>
          <p:cNvSpPr>
            <a:spLocks/>
          </p:cNvSpPr>
          <p:nvPr/>
        </p:nvSpPr>
        <p:spPr bwMode="auto">
          <a:xfrm>
            <a:off x="719682" y="3647066"/>
            <a:ext cx="90057" cy="31194"/>
          </a:xfrm>
          <a:custGeom>
            <a:avLst/>
            <a:gdLst/>
            <a:ahLst/>
            <a:cxnLst>
              <a:cxn ang="0">
                <a:pos x="220" y="80"/>
              </a:cxn>
              <a:cxn ang="0">
                <a:pos x="0" y="0"/>
              </a:cxn>
              <a:cxn ang="0">
                <a:pos x="220" y="0"/>
              </a:cxn>
              <a:cxn ang="0">
                <a:pos x="220" y="80"/>
              </a:cxn>
            </a:cxnLst>
            <a:rect l="0" t="0" r="r" b="b"/>
            <a:pathLst>
              <a:path w="220" h="80">
                <a:moveTo>
                  <a:pt x="220" y="80"/>
                </a:moveTo>
                <a:lnTo>
                  <a:pt x="0" y="0"/>
                </a:lnTo>
                <a:lnTo>
                  <a:pt x="220" y="0"/>
                </a:lnTo>
                <a:lnTo>
                  <a:pt x="220" y="8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Freeform 36"/>
          <p:cNvSpPr>
            <a:spLocks/>
          </p:cNvSpPr>
          <p:nvPr/>
        </p:nvSpPr>
        <p:spPr bwMode="auto">
          <a:xfrm>
            <a:off x="719686" y="3373337"/>
            <a:ext cx="5346857" cy="273729"/>
          </a:xfrm>
          <a:custGeom>
            <a:avLst/>
            <a:gdLst>
              <a:gd name="connsiteX0" fmla="*/ 4211 w 5004"/>
              <a:gd name="connsiteY0" fmla="*/ 446 h 446"/>
              <a:gd name="connsiteX1" fmla="*/ 0 w 5004"/>
              <a:gd name="connsiteY1" fmla="*/ 446 h 446"/>
              <a:gd name="connsiteX2" fmla="*/ 0 w 5004"/>
              <a:gd name="connsiteY2" fmla="*/ 0 h 446"/>
              <a:gd name="connsiteX3" fmla="*/ 5004 w 5004"/>
              <a:gd name="connsiteY3" fmla="*/ 0 h 446"/>
              <a:gd name="connsiteX4" fmla="*/ 4211 w 5004"/>
              <a:gd name="connsiteY4" fmla="*/ 446 h 446"/>
              <a:gd name="connsiteX0" fmla="*/ 4211 w 4397"/>
              <a:gd name="connsiteY0" fmla="*/ 446 h 446"/>
              <a:gd name="connsiteX1" fmla="*/ 0 w 4397"/>
              <a:gd name="connsiteY1" fmla="*/ 446 h 446"/>
              <a:gd name="connsiteX2" fmla="*/ 0 w 4397"/>
              <a:gd name="connsiteY2" fmla="*/ 0 h 446"/>
              <a:gd name="connsiteX3" fmla="*/ 4397 w 4397"/>
              <a:gd name="connsiteY3" fmla="*/ 0 h 446"/>
              <a:gd name="connsiteX4" fmla="*/ 4211 w 4397"/>
              <a:gd name="connsiteY4" fmla="*/ 446 h 446"/>
              <a:gd name="connsiteX0" fmla="*/ 4211 w 4397"/>
              <a:gd name="connsiteY0" fmla="*/ 702 h 702"/>
              <a:gd name="connsiteX1" fmla="*/ 0 w 4397"/>
              <a:gd name="connsiteY1" fmla="*/ 702 h 702"/>
              <a:gd name="connsiteX2" fmla="*/ 0 w 4397"/>
              <a:gd name="connsiteY2" fmla="*/ 256 h 702"/>
              <a:gd name="connsiteX3" fmla="*/ 4397 w 4397"/>
              <a:gd name="connsiteY3" fmla="*/ 0 h 702"/>
              <a:gd name="connsiteX4" fmla="*/ 4211 w 4397"/>
              <a:gd name="connsiteY4" fmla="*/ 702 h 702"/>
              <a:gd name="connsiteX0" fmla="*/ 4211 w 4397"/>
              <a:gd name="connsiteY0" fmla="*/ 702 h 702"/>
              <a:gd name="connsiteX1" fmla="*/ 0 w 4397"/>
              <a:gd name="connsiteY1" fmla="*/ 702 h 702"/>
              <a:gd name="connsiteX2" fmla="*/ 0 w 4397"/>
              <a:gd name="connsiteY2" fmla="*/ 256 h 702"/>
              <a:gd name="connsiteX3" fmla="*/ 4397 w 4397"/>
              <a:gd name="connsiteY3" fmla="*/ 0 h 702"/>
              <a:gd name="connsiteX4" fmla="*/ 4211 w 4397"/>
              <a:gd name="connsiteY4" fmla="*/ 702 h 702"/>
              <a:gd name="connsiteX0" fmla="*/ 4211 w 4397"/>
              <a:gd name="connsiteY0" fmla="*/ 702 h 702"/>
              <a:gd name="connsiteX1" fmla="*/ 0 w 4397"/>
              <a:gd name="connsiteY1" fmla="*/ 702 h 702"/>
              <a:gd name="connsiteX2" fmla="*/ 0 w 4397"/>
              <a:gd name="connsiteY2" fmla="*/ 0 h 702"/>
              <a:gd name="connsiteX3" fmla="*/ 4397 w 4397"/>
              <a:gd name="connsiteY3" fmla="*/ 0 h 702"/>
              <a:gd name="connsiteX4" fmla="*/ 4211 w 4397"/>
              <a:gd name="connsiteY4" fmla="*/ 702 h 702"/>
              <a:gd name="connsiteX0" fmla="*/ 5310 w 5310"/>
              <a:gd name="connsiteY0" fmla="*/ 702 h 702"/>
              <a:gd name="connsiteX1" fmla="*/ 0 w 5310"/>
              <a:gd name="connsiteY1" fmla="*/ 702 h 702"/>
              <a:gd name="connsiteX2" fmla="*/ 0 w 5310"/>
              <a:gd name="connsiteY2" fmla="*/ 0 h 702"/>
              <a:gd name="connsiteX3" fmla="*/ 4397 w 5310"/>
              <a:gd name="connsiteY3" fmla="*/ 0 h 702"/>
              <a:gd name="connsiteX4" fmla="*/ 5310 w 5310"/>
              <a:gd name="connsiteY4" fmla="*/ 702 h 702"/>
              <a:gd name="connsiteX0" fmla="*/ 5310 w 5679"/>
              <a:gd name="connsiteY0" fmla="*/ 702 h 702"/>
              <a:gd name="connsiteX1" fmla="*/ 0 w 5679"/>
              <a:gd name="connsiteY1" fmla="*/ 702 h 702"/>
              <a:gd name="connsiteX2" fmla="*/ 0 w 5679"/>
              <a:gd name="connsiteY2" fmla="*/ 0 h 702"/>
              <a:gd name="connsiteX3" fmla="*/ 5679 w 5679"/>
              <a:gd name="connsiteY3" fmla="*/ 0 h 702"/>
              <a:gd name="connsiteX4" fmla="*/ 5310 w 5679"/>
              <a:gd name="connsiteY4" fmla="*/ 702 h 702"/>
              <a:gd name="connsiteX0" fmla="*/ 6043 w 6043"/>
              <a:gd name="connsiteY0" fmla="*/ 702 h 702"/>
              <a:gd name="connsiteX1" fmla="*/ 0 w 6043"/>
              <a:gd name="connsiteY1" fmla="*/ 702 h 702"/>
              <a:gd name="connsiteX2" fmla="*/ 0 w 6043"/>
              <a:gd name="connsiteY2" fmla="*/ 0 h 702"/>
              <a:gd name="connsiteX3" fmla="*/ 5679 w 6043"/>
              <a:gd name="connsiteY3" fmla="*/ 0 h 702"/>
              <a:gd name="connsiteX4" fmla="*/ 6043 w 6043"/>
              <a:gd name="connsiteY4" fmla="*/ 702 h 702"/>
              <a:gd name="connsiteX0" fmla="*/ 6043 w 6229"/>
              <a:gd name="connsiteY0" fmla="*/ 702 h 702"/>
              <a:gd name="connsiteX1" fmla="*/ 0 w 6229"/>
              <a:gd name="connsiteY1" fmla="*/ 702 h 702"/>
              <a:gd name="connsiteX2" fmla="*/ 0 w 6229"/>
              <a:gd name="connsiteY2" fmla="*/ 0 h 702"/>
              <a:gd name="connsiteX3" fmla="*/ 6229 w 6229"/>
              <a:gd name="connsiteY3" fmla="*/ 0 h 702"/>
              <a:gd name="connsiteX4" fmla="*/ 6043 w 6229"/>
              <a:gd name="connsiteY4" fmla="*/ 702 h 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9" h="702">
                <a:moveTo>
                  <a:pt x="6043" y="702"/>
                </a:moveTo>
                <a:lnTo>
                  <a:pt x="0" y="702"/>
                </a:lnTo>
                <a:lnTo>
                  <a:pt x="0" y="0"/>
                </a:lnTo>
                <a:lnTo>
                  <a:pt x="6229" y="0"/>
                </a:lnTo>
                <a:lnTo>
                  <a:pt x="6043" y="70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730319" y="3357562"/>
            <a:ext cx="5691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«ДОКУМЕНТ, УДОСТОВЕРЯЮЩИЙ ЛИЧНОСТЬ»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35"/>
          <p:cNvSpPr>
            <a:spLocks/>
          </p:cNvSpPr>
          <p:nvPr/>
        </p:nvSpPr>
        <p:spPr bwMode="auto">
          <a:xfrm>
            <a:off x="661545" y="971203"/>
            <a:ext cx="125023" cy="31194"/>
          </a:xfrm>
          <a:custGeom>
            <a:avLst/>
            <a:gdLst/>
            <a:ahLst/>
            <a:cxnLst>
              <a:cxn ang="0">
                <a:pos x="220" y="80"/>
              </a:cxn>
              <a:cxn ang="0">
                <a:pos x="0" y="0"/>
              </a:cxn>
              <a:cxn ang="0">
                <a:pos x="220" y="0"/>
              </a:cxn>
              <a:cxn ang="0">
                <a:pos x="220" y="80"/>
              </a:cxn>
            </a:cxnLst>
            <a:rect l="0" t="0" r="r" b="b"/>
            <a:pathLst>
              <a:path w="220" h="80">
                <a:moveTo>
                  <a:pt x="220" y="80"/>
                </a:moveTo>
                <a:lnTo>
                  <a:pt x="0" y="0"/>
                </a:lnTo>
                <a:lnTo>
                  <a:pt x="220" y="0"/>
                </a:lnTo>
                <a:lnTo>
                  <a:pt x="220" y="8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Freeform 36"/>
          <p:cNvSpPr>
            <a:spLocks/>
          </p:cNvSpPr>
          <p:nvPr/>
        </p:nvSpPr>
        <p:spPr bwMode="auto">
          <a:xfrm>
            <a:off x="661546" y="697474"/>
            <a:ext cx="3748058" cy="273729"/>
          </a:xfrm>
          <a:custGeom>
            <a:avLst/>
            <a:gdLst>
              <a:gd name="connsiteX0" fmla="*/ 4211 w 5004"/>
              <a:gd name="connsiteY0" fmla="*/ 446 h 446"/>
              <a:gd name="connsiteX1" fmla="*/ 0 w 5004"/>
              <a:gd name="connsiteY1" fmla="*/ 446 h 446"/>
              <a:gd name="connsiteX2" fmla="*/ 0 w 5004"/>
              <a:gd name="connsiteY2" fmla="*/ 0 h 446"/>
              <a:gd name="connsiteX3" fmla="*/ 5004 w 5004"/>
              <a:gd name="connsiteY3" fmla="*/ 0 h 446"/>
              <a:gd name="connsiteX4" fmla="*/ 4211 w 5004"/>
              <a:gd name="connsiteY4" fmla="*/ 446 h 446"/>
              <a:gd name="connsiteX0" fmla="*/ 4211 w 4397"/>
              <a:gd name="connsiteY0" fmla="*/ 446 h 446"/>
              <a:gd name="connsiteX1" fmla="*/ 0 w 4397"/>
              <a:gd name="connsiteY1" fmla="*/ 446 h 446"/>
              <a:gd name="connsiteX2" fmla="*/ 0 w 4397"/>
              <a:gd name="connsiteY2" fmla="*/ 0 h 446"/>
              <a:gd name="connsiteX3" fmla="*/ 4397 w 4397"/>
              <a:gd name="connsiteY3" fmla="*/ 0 h 446"/>
              <a:gd name="connsiteX4" fmla="*/ 4211 w 4397"/>
              <a:gd name="connsiteY4" fmla="*/ 446 h 446"/>
              <a:gd name="connsiteX0" fmla="*/ 4211 w 4397"/>
              <a:gd name="connsiteY0" fmla="*/ 702 h 702"/>
              <a:gd name="connsiteX1" fmla="*/ 0 w 4397"/>
              <a:gd name="connsiteY1" fmla="*/ 702 h 702"/>
              <a:gd name="connsiteX2" fmla="*/ 0 w 4397"/>
              <a:gd name="connsiteY2" fmla="*/ 256 h 702"/>
              <a:gd name="connsiteX3" fmla="*/ 4397 w 4397"/>
              <a:gd name="connsiteY3" fmla="*/ 0 h 702"/>
              <a:gd name="connsiteX4" fmla="*/ 4211 w 4397"/>
              <a:gd name="connsiteY4" fmla="*/ 702 h 702"/>
              <a:gd name="connsiteX0" fmla="*/ 4211 w 4397"/>
              <a:gd name="connsiteY0" fmla="*/ 702 h 702"/>
              <a:gd name="connsiteX1" fmla="*/ 0 w 4397"/>
              <a:gd name="connsiteY1" fmla="*/ 702 h 702"/>
              <a:gd name="connsiteX2" fmla="*/ 0 w 4397"/>
              <a:gd name="connsiteY2" fmla="*/ 256 h 702"/>
              <a:gd name="connsiteX3" fmla="*/ 4397 w 4397"/>
              <a:gd name="connsiteY3" fmla="*/ 0 h 702"/>
              <a:gd name="connsiteX4" fmla="*/ 4211 w 4397"/>
              <a:gd name="connsiteY4" fmla="*/ 702 h 702"/>
              <a:gd name="connsiteX0" fmla="*/ 4211 w 4397"/>
              <a:gd name="connsiteY0" fmla="*/ 702 h 702"/>
              <a:gd name="connsiteX1" fmla="*/ 0 w 4397"/>
              <a:gd name="connsiteY1" fmla="*/ 702 h 702"/>
              <a:gd name="connsiteX2" fmla="*/ 0 w 4397"/>
              <a:gd name="connsiteY2" fmla="*/ 0 h 702"/>
              <a:gd name="connsiteX3" fmla="*/ 4397 w 4397"/>
              <a:gd name="connsiteY3" fmla="*/ 0 h 702"/>
              <a:gd name="connsiteX4" fmla="*/ 4211 w 4397"/>
              <a:gd name="connsiteY4" fmla="*/ 702 h 702"/>
              <a:gd name="connsiteX0" fmla="*/ 5310 w 5310"/>
              <a:gd name="connsiteY0" fmla="*/ 702 h 702"/>
              <a:gd name="connsiteX1" fmla="*/ 0 w 5310"/>
              <a:gd name="connsiteY1" fmla="*/ 702 h 702"/>
              <a:gd name="connsiteX2" fmla="*/ 0 w 5310"/>
              <a:gd name="connsiteY2" fmla="*/ 0 h 702"/>
              <a:gd name="connsiteX3" fmla="*/ 4397 w 5310"/>
              <a:gd name="connsiteY3" fmla="*/ 0 h 702"/>
              <a:gd name="connsiteX4" fmla="*/ 5310 w 5310"/>
              <a:gd name="connsiteY4" fmla="*/ 702 h 702"/>
              <a:gd name="connsiteX0" fmla="*/ 5310 w 5679"/>
              <a:gd name="connsiteY0" fmla="*/ 702 h 702"/>
              <a:gd name="connsiteX1" fmla="*/ 0 w 5679"/>
              <a:gd name="connsiteY1" fmla="*/ 702 h 702"/>
              <a:gd name="connsiteX2" fmla="*/ 0 w 5679"/>
              <a:gd name="connsiteY2" fmla="*/ 0 h 702"/>
              <a:gd name="connsiteX3" fmla="*/ 5679 w 5679"/>
              <a:gd name="connsiteY3" fmla="*/ 0 h 702"/>
              <a:gd name="connsiteX4" fmla="*/ 5310 w 5679"/>
              <a:gd name="connsiteY4" fmla="*/ 702 h 702"/>
              <a:gd name="connsiteX0" fmla="*/ 6043 w 6043"/>
              <a:gd name="connsiteY0" fmla="*/ 702 h 702"/>
              <a:gd name="connsiteX1" fmla="*/ 0 w 6043"/>
              <a:gd name="connsiteY1" fmla="*/ 702 h 702"/>
              <a:gd name="connsiteX2" fmla="*/ 0 w 6043"/>
              <a:gd name="connsiteY2" fmla="*/ 0 h 702"/>
              <a:gd name="connsiteX3" fmla="*/ 5679 w 6043"/>
              <a:gd name="connsiteY3" fmla="*/ 0 h 702"/>
              <a:gd name="connsiteX4" fmla="*/ 6043 w 6043"/>
              <a:gd name="connsiteY4" fmla="*/ 702 h 702"/>
              <a:gd name="connsiteX0" fmla="*/ 6043 w 6229"/>
              <a:gd name="connsiteY0" fmla="*/ 702 h 702"/>
              <a:gd name="connsiteX1" fmla="*/ 0 w 6229"/>
              <a:gd name="connsiteY1" fmla="*/ 702 h 702"/>
              <a:gd name="connsiteX2" fmla="*/ 0 w 6229"/>
              <a:gd name="connsiteY2" fmla="*/ 0 h 702"/>
              <a:gd name="connsiteX3" fmla="*/ 6229 w 6229"/>
              <a:gd name="connsiteY3" fmla="*/ 0 h 702"/>
              <a:gd name="connsiteX4" fmla="*/ 6043 w 6229"/>
              <a:gd name="connsiteY4" fmla="*/ 702 h 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9" h="702">
                <a:moveTo>
                  <a:pt x="6043" y="702"/>
                </a:moveTo>
                <a:lnTo>
                  <a:pt x="0" y="702"/>
                </a:lnTo>
                <a:lnTo>
                  <a:pt x="0" y="0"/>
                </a:lnTo>
                <a:lnTo>
                  <a:pt x="6229" y="0"/>
                </a:lnTo>
                <a:lnTo>
                  <a:pt x="6043" y="70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25006" y="676384"/>
            <a:ext cx="3770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«ПЕРСОНАЛЬНЫЕ ДАННЫЕ»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56"/>
          <p:cNvSpPr txBox="1"/>
          <p:nvPr/>
        </p:nvSpPr>
        <p:spPr>
          <a:xfrm>
            <a:off x="855638" y="185117"/>
            <a:ext cx="4859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kern="0" dirty="0">
                <a:solidFill>
                  <a:srgbClr val="008348"/>
                </a:solidFill>
                <a:latin typeface="Arial" panose="020B0604020202020204" pitchFamily="34" charset="0"/>
                <a:ea typeface="Arial KZ" pitchFamily="34" charset="0"/>
                <a:cs typeface="Arial" panose="020B0604020202020204" pitchFamily="34" charset="0"/>
              </a:rPr>
              <a:t>ЗАПОЛНЕНИЕ ЭЛЕКТРОННОЙ ФОРМЫ ЗАЯВЛЕНИЯ 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70" y="96623"/>
            <a:ext cx="1703703" cy="484765"/>
          </a:xfrm>
          <a:prstGeom prst="rect">
            <a:avLst/>
          </a:prstGeom>
        </p:spPr>
      </p:pic>
      <p:grpSp>
        <p:nvGrpSpPr>
          <p:cNvPr id="64" name="Группа 63"/>
          <p:cNvGrpSpPr/>
          <p:nvPr/>
        </p:nvGrpSpPr>
        <p:grpSpPr>
          <a:xfrm>
            <a:off x="7076" y="0"/>
            <a:ext cx="589678" cy="6858000"/>
            <a:chOff x="-756592" y="22025"/>
            <a:chExt cx="589678" cy="685800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-756592" y="22025"/>
              <a:ext cx="589678" cy="6858000"/>
            </a:xfrm>
            <a:prstGeom prst="rect">
              <a:avLst/>
            </a:prstGeom>
            <a:solidFill>
              <a:srgbClr val="DAA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10800000">
              <a:off x="-756592" y="29039"/>
              <a:ext cx="589678" cy="587829"/>
            </a:xfrm>
            <a:custGeom>
              <a:avLst/>
              <a:gdLst>
                <a:gd name="T0" fmla="*/ 606 w 638"/>
                <a:gd name="T1" fmla="*/ 40 h 636"/>
                <a:gd name="T2" fmla="*/ 566 w 638"/>
                <a:gd name="T3" fmla="*/ 96 h 636"/>
                <a:gd name="T4" fmla="*/ 566 w 638"/>
                <a:gd name="T5" fmla="*/ 144 h 636"/>
                <a:gd name="T6" fmla="*/ 554 w 638"/>
                <a:gd name="T7" fmla="*/ 160 h 636"/>
                <a:gd name="T8" fmla="*/ 492 w 638"/>
                <a:gd name="T9" fmla="*/ 146 h 636"/>
                <a:gd name="T10" fmla="*/ 438 w 638"/>
                <a:gd name="T11" fmla="*/ 154 h 636"/>
                <a:gd name="T12" fmla="*/ 376 w 638"/>
                <a:gd name="T13" fmla="*/ 208 h 636"/>
                <a:gd name="T14" fmla="*/ 358 w 638"/>
                <a:gd name="T15" fmla="*/ 258 h 636"/>
                <a:gd name="T16" fmla="*/ 364 w 638"/>
                <a:gd name="T17" fmla="*/ 304 h 636"/>
                <a:gd name="T18" fmla="*/ 392 w 638"/>
                <a:gd name="T19" fmla="*/ 348 h 636"/>
                <a:gd name="T20" fmla="*/ 434 w 638"/>
                <a:gd name="T21" fmla="*/ 372 h 636"/>
                <a:gd name="T22" fmla="*/ 480 w 638"/>
                <a:gd name="T23" fmla="*/ 374 h 636"/>
                <a:gd name="T24" fmla="*/ 516 w 638"/>
                <a:gd name="T25" fmla="*/ 354 h 636"/>
                <a:gd name="T26" fmla="*/ 524 w 638"/>
                <a:gd name="T27" fmla="*/ 344 h 636"/>
                <a:gd name="T28" fmla="*/ 532 w 638"/>
                <a:gd name="T29" fmla="*/ 304 h 636"/>
                <a:gd name="T30" fmla="*/ 516 w 638"/>
                <a:gd name="T31" fmla="*/ 274 h 636"/>
                <a:gd name="T32" fmla="*/ 478 w 638"/>
                <a:gd name="T33" fmla="*/ 258 h 636"/>
                <a:gd name="T34" fmla="*/ 438 w 638"/>
                <a:gd name="T35" fmla="*/ 274 h 636"/>
                <a:gd name="T36" fmla="*/ 426 w 638"/>
                <a:gd name="T37" fmla="*/ 294 h 636"/>
                <a:gd name="T38" fmla="*/ 426 w 638"/>
                <a:gd name="T39" fmla="*/ 240 h 636"/>
                <a:gd name="T40" fmla="*/ 494 w 638"/>
                <a:gd name="T41" fmla="*/ 208 h 636"/>
                <a:gd name="T42" fmla="*/ 530 w 638"/>
                <a:gd name="T43" fmla="*/ 216 h 636"/>
                <a:gd name="T44" fmla="*/ 584 w 638"/>
                <a:gd name="T45" fmla="*/ 264 h 636"/>
                <a:gd name="T46" fmla="*/ 594 w 638"/>
                <a:gd name="T47" fmla="*/ 342 h 636"/>
                <a:gd name="T48" fmla="*/ 550 w 638"/>
                <a:gd name="T49" fmla="*/ 410 h 636"/>
                <a:gd name="T50" fmla="*/ 482 w 638"/>
                <a:gd name="T51" fmla="*/ 430 h 636"/>
                <a:gd name="T52" fmla="*/ 544 w 638"/>
                <a:gd name="T53" fmla="*/ 468 h 636"/>
                <a:gd name="T54" fmla="*/ 578 w 638"/>
                <a:gd name="T55" fmla="*/ 552 h 636"/>
                <a:gd name="T56" fmla="*/ 528 w 638"/>
                <a:gd name="T57" fmla="*/ 574 h 636"/>
                <a:gd name="T58" fmla="*/ 452 w 638"/>
                <a:gd name="T59" fmla="*/ 526 h 636"/>
                <a:gd name="T60" fmla="*/ 430 w 638"/>
                <a:gd name="T61" fmla="*/ 494 h 636"/>
                <a:gd name="T62" fmla="*/ 396 w 638"/>
                <a:gd name="T63" fmla="*/ 564 h 636"/>
                <a:gd name="T64" fmla="*/ 322 w 638"/>
                <a:gd name="T65" fmla="*/ 596 h 636"/>
                <a:gd name="T66" fmla="*/ 248 w 638"/>
                <a:gd name="T67" fmla="*/ 572 h 636"/>
                <a:gd name="T68" fmla="*/ 212 w 638"/>
                <a:gd name="T69" fmla="*/ 518 h 636"/>
                <a:gd name="T70" fmla="*/ 212 w 638"/>
                <a:gd name="T71" fmla="*/ 470 h 636"/>
                <a:gd name="T72" fmla="*/ 256 w 638"/>
                <a:gd name="T73" fmla="*/ 418 h 636"/>
                <a:gd name="T74" fmla="*/ 296 w 638"/>
                <a:gd name="T75" fmla="*/ 424 h 636"/>
                <a:gd name="T76" fmla="*/ 268 w 638"/>
                <a:gd name="T77" fmla="*/ 446 h 636"/>
                <a:gd name="T78" fmla="*/ 260 w 638"/>
                <a:gd name="T79" fmla="*/ 488 h 636"/>
                <a:gd name="T80" fmla="*/ 276 w 638"/>
                <a:gd name="T81" fmla="*/ 516 h 636"/>
                <a:gd name="T82" fmla="*/ 314 w 638"/>
                <a:gd name="T83" fmla="*/ 532 h 636"/>
                <a:gd name="T84" fmla="*/ 354 w 638"/>
                <a:gd name="T85" fmla="*/ 516 h 636"/>
                <a:gd name="T86" fmla="*/ 362 w 638"/>
                <a:gd name="T87" fmla="*/ 508 h 636"/>
                <a:gd name="T88" fmla="*/ 376 w 638"/>
                <a:gd name="T89" fmla="*/ 468 h 636"/>
                <a:gd name="T90" fmla="*/ 368 w 638"/>
                <a:gd name="T91" fmla="*/ 422 h 636"/>
                <a:gd name="T92" fmla="*/ 340 w 638"/>
                <a:gd name="T93" fmla="*/ 382 h 636"/>
                <a:gd name="T94" fmla="*/ 304 w 638"/>
                <a:gd name="T95" fmla="*/ 362 h 636"/>
                <a:gd name="T96" fmla="*/ 246 w 638"/>
                <a:gd name="T97" fmla="*/ 360 h 636"/>
                <a:gd name="T98" fmla="*/ 198 w 638"/>
                <a:gd name="T99" fmla="*/ 382 h 636"/>
                <a:gd name="T100" fmla="*/ 150 w 638"/>
                <a:gd name="T101" fmla="*/ 454 h 636"/>
                <a:gd name="T102" fmla="*/ 148 w 638"/>
                <a:gd name="T103" fmla="*/ 506 h 636"/>
                <a:gd name="T104" fmla="*/ 176 w 638"/>
                <a:gd name="T105" fmla="*/ 580 h 636"/>
                <a:gd name="T106" fmla="*/ 130 w 638"/>
                <a:gd name="T107" fmla="*/ 562 h 636"/>
                <a:gd name="T108" fmla="*/ 86 w 638"/>
                <a:gd name="T109" fmla="*/ 570 h 636"/>
                <a:gd name="T110" fmla="*/ 22 w 638"/>
                <a:gd name="T111" fmla="*/ 622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8" h="636">
                  <a:moveTo>
                    <a:pt x="638" y="0"/>
                  </a:moveTo>
                  <a:lnTo>
                    <a:pt x="638" y="0"/>
                  </a:lnTo>
                  <a:lnTo>
                    <a:pt x="622" y="22"/>
                  </a:lnTo>
                  <a:lnTo>
                    <a:pt x="606" y="40"/>
                  </a:lnTo>
                  <a:lnTo>
                    <a:pt x="590" y="58"/>
                  </a:lnTo>
                  <a:lnTo>
                    <a:pt x="576" y="76"/>
                  </a:lnTo>
                  <a:lnTo>
                    <a:pt x="570" y="86"/>
                  </a:lnTo>
                  <a:lnTo>
                    <a:pt x="566" y="96"/>
                  </a:lnTo>
                  <a:lnTo>
                    <a:pt x="564" y="106"/>
                  </a:lnTo>
                  <a:lnTo>
                    <a:pt x="562" y="118"/>
                  </a:lnTo>
                  <a:lnTo>
                    <a:pt x="564" y="130"/>
                  </a:lnTo>
                  <a:lnTo>
                    <a:pt x="566" y="144"/>
                  </a:lnTo>
                  <a:lnTo>
                    <a:pt x="572" y="158"/>
                  </a:lnTo>
                  <a:lnTo>
                    <a:pt x="580" y="174"/>
                  </a:lnTo>
                  <a:lnTo>
                    <a:pt x="580" y="174"/>
                  </a:lnTo>
                  <a:lnTo>
                    <a:pt x="554" y="160"/>
                  </a:lnTo>
                  <a:lnTo>
                    <a:pt x="538" y="154"/>
                  </a:lnTo>
                  <a:lnTo>
                    <a:pt x="524" y="150"/>
                  </a:lnTo>
                  <a:lnTo>
                    <a:pt x="508" y="148"/>
                  </a:lnTo>
                  <a:lnTo>
                    <a:pt x="492" y="146"/>
                  </a:lnTo>
                  <a:lnTo>
                    <a:pt x="474" y="146"/>
                  </a:lnTo>
                  <a:lnTo>
                    <a:pt x="456" y="150"/>
                  </a:lnTo>
                  <a:lnTo>
                    <a:pt x="456" y="150"/>
                  </a:lnTo>
                  <a:lnTo>
                    <a:pt x="438" y="154"/>
                  </a:lnTo>
                  <a:lnTo>
                    <a:pt x="420" y="166"/>
                  </a:lnTo>
                  <a:lnTo>
                    <a:pt x="400" y="180"/>
                  </a:lnTo>
                  <a:lnTo>
                    <a:pt x="384" y="198"/>
                  </a:lnTo>
                  <a:lnTo>
                    <a:pt x="376" y="208"/>
                  </a:lnTo>
                  <a:lnTo>
                    <a:pt x="370" y="220"/>
                  </a:lnTo>
                  <a:lnTo>
                    <a:pt x="364" y="232"/>
                  </a:lnTo>
                  <a:lnTo>
                    <a:pt x="360" y="244"/>
                  </a:lnTo>
                  <a:lnTo>
                    <a:pt x="358" y="258"/>
                  </a:lnTo>
                  <a:lnTo>
                    <a:pt x="358" y="272"/>
                  </a:lnTo>
                  <a:lnTo>
                    <a:pt x="360" y="288"/>
                  </a:lnTo>
                  <a:lnTo>
                    <a:pt x="364" y="304"/>
                  </a:lnTo>
                  <a:lnTo>
                    <a:pt x="364" y="304"/>
                  </a:lnTo>
                  <a:lnTo>
                    <a:pt x="368" y="316"/>
                  </a:lnTo>
                  <a:lnTo>
                    <a:pt x="376" y="328"/>
                  </a:lnTo>
                  <a:lnTo>
                    <a:pt x="382" y="338"/>
                  </a:lnTo>
                  <a:lnTo>
                    <a:pt x="392" y="348"/>
                  </a:lnTo>
                  <a:lnTo>
                    <a:pt x="402" y="356"/>
                  </a:lnTo>
                  <a:lnTo>
                    <a:pt x="412" y="362"/>
                  </a:lnTo>
                  <a:lnTo>
                    <a:pt x="422" y="368"/>
                  </a:lnTo>
                  <a:lnTo>
                    <a:pt x="434" y="372"/>
                  </a:lnTo>
                  <a:lnTo>
                    <a:pt x="446" y="374"/>
                  </a:lnTo>
                  <a:lnTo>
                    <a:pt x="456" y="376"/>
                  </a:lnTo>
                  <a:lnTo>
                    <a:pt x="468" y="376"/>
                  </a:lnTo>
                  <a:lnTo>
                    <a:pt x="480" y="374"/>
                  </a:lnTo>
                  <a:lnTo>
                    <a:pt x="490" y="370"/>
                  </a:lnTo>
                  <a:lnTo>
                    <a:pt x="500" y="366"/>
                  </a:lnTo>
                  <a:lnTo>
                    <a:pt x="508" y="360"/>
                  </a:lnTo>
                  <a:lnTo>
                    <a:pt x="516" y="354"/>
                  </a:lnTo>
                  <a:lnTo>
                    <a:pt x="516" y="354"/>
                  </a:lnTo>
                  <a:lnTo>
                    <a:pt x="516" y="354"/>
                  </a:lnTo>
                  <a:lnTo>
                    <a:pt x="516" y="354"/>
                  </a:lnTo>
                  <a:lnTo>
                    <a:pt x="524" y="344"/>
                  </a:lnTo>
                  <a:lnTo>
                    <a:pt x="528" y="334"/>
                  </a:lnTo>
                  <a:lnTo>
                    <a:pt x="532" y="324"/>
                  </a:lnTo>
                  <a:lnTo>
                    <a:pt x="532" y="314"/>
                  </a:lnTo>
                  <a:lnTo>
                    <a:pt x="532" y="304"/>
                  </a:lnTo>
                  <a:lnTo>
                    <a:pt x="528" y="292"/>
                  </a:lnTo>
                  <a:lnTo>
                    <a:pt x="524" y="284"/>
                  </a:lnTo>
                  <a:lnTo>
                    <a:pt x="516" y="274"/>
                  </a:lnTo>
                  <a:lnTo>
                    <a:pt x="516" y="274"/>
                  </a:lnTo>
                  <a:lnTo>
                    <a:pt x="508" y="268"/>
                  </a:lnTo>
                  <a:lnTo>
                    <a:pt x="498" y="262"/>
                  </a:lnTo>
                  <a:lnTo>
                    <a:pt x="488" y="260"/>
                  </a:lnTo>
                  <a:lnTo>
                    <a:pt x="478" y="258"/>
                  </a:lnTo>
                  <a:lnTo>
                    <a:pt x="466" y="260"/>
                  </a:lnTo>
                  <a:lnTo>
                    <a:pt x="456" y="262"/>
                  </a:lnTo>
                  <a:lnTo>
                    <a:pt x="446" y="268"/>
                  </a:lnTo>
                  <a:lnTo>
                    <a:pt x="438" y="274"/>
                  </a:lnTo>
                  <a:lnTo>
                    <a:pt x="438" y="274"/>
                  </a:lnTo>
                  <a:lnTo>
                    <a:pt x="430" y="284"/>
                  </a:lnTo>
                  <a:lnTo>
                    <a:pt x="426" y="294"/>
                  </a:lnTo>
                  <a:lnTo>
                    <a:pt x="426" y="294"/>
                  </a:lnTo>
                  <a:lnTo>
                    <a:pt x="418" y="282"/>
                  </a:lnTo>
                  <a:lnTo>
                    <a:pt x="416" y="268"/>
                  </a:lnTo>
                  <a:lnTo>
                    <a:pt x="420" y="254"/>
                  </a:lnTo>
                  <a:lnTo>
                    <a:pt x="426" y="240"/>
                  </a:lnTo>
                  <a:lnTo>
                    <a:pt x="438" y="228"/>
                  </a:lnTo>
                  <a:lnTo>
                    <a:pt x="452" y="218"/>
                  </a:lnTo>
                  <a:lnTo>
                    <a:pt x="472" y="212"/>
                  </a:lnTo>
                  <a:lnTo>
                    <a:pt x="494" y="208"/>
                  </a:lnTo>
                  <a:lnTo>
                    <a:pt x="494" y="208"/>
                  </a:lnTo>
                  <a:lnTo>
                    <a:pt x="506" y="208"/>
                  </a:lnTo>
                  <a:lnTo>
                    <a:pt x="520" y="212"/>
                  </a:lnTo>
                  <a:lnTo>
                    <a:pt x="530" y="216"/>
                  </a:lnTo>
                  <a:lnTo>
                    <a:pt x="540" y="220"/>
                  </a:lnTo>
                  <a:lnTo>
                    <a:pt x="560" y="232"/>
                  </a:lnTo>
                  <a:lnTo>
                    <a:pt x="574" y="246"/>
                  </a:lnTo>
                  <a:lnTo>
                    <a:pt x="584" y="264"/>
                  </a:lnTo>
                  <a:lnTo>
                    <a:pt x="592" y="282"/>
                  </a:lnTo>
                  <a:lnTo>
                    <a:pt x="596" y="302"/>
                  </a:lnTo>
                  <a:lnTo>
                    <a:pt x="596" y="322"/>
                  </a:lnTo>
                  <a:lnTo>
                    <a:pt x="594" y="342"/>
                  </a:lnTo>
                  <a:lnTo>
                    <a:pt x="588" y="360"/>
                  </a:lnTo>
                  <a:lnTo>
                    <a:pt x="578" y="380"/>
                  </a:lnTo>
                  <a:lnTo>
                    <a:pt x="566" y="396"/>
                  </a:lnTo>
                  <a:lnTo>
                    <a:pt x="550" y="410"/>
                  </a:lnTo>
                  <a:lnTo>
                    <a:pt x="530" y="420"/>
                  </a:lnTo>
                  <a:lnTo>
                    <a:pt x="508" y="426"/>
                  </a:lnTo>
                  <a:lnTo>
                    <a:pt x="494" y="428"/>
                  </a:lnTo>
                  <a:lnTo>
                    <a:pt x="482" y="430"/>
                  </a:lnTo>
                  <a:lnTo>
                    <a:pt x="482" y="430"/>
                  </a:lnTo>
                  <a:lnTo>
                    <a:pt x="506" y="440"/>
                  </a:lnTo>
                  <a:lnTo>
                    <a:pt x="526" y="452"/>
                  </a:lnTo>
                  <a:lnTo>
                    <a:pt x="544" y="468"/>
                  </a:lnTo>
                  <a:lnTo>
                    <a:pt x="558" y="486"/>
                  </a:lnTo>
                  <a:lnTo>
                    <a:pt x="568" y="506"/>
                  </a:lnTo>
                  <a:lnTo>
                    <a:pt x="574" y="528"/>
                  </a:lnTo>
                  <a:lnTo>
                    <a:pt x="578" y="552"/>
                  </a:lnTo>
                  <a:lnTo>
                    <a:pt x="580" y="580"/>
                  </a:lnTo>
                  <a:lnTo>
                    <a:pt x="580" y="580"/>
                  </a:lnTo>
                  <a:lnTo>
                    <a:pt x="554" y="578"/>
                  </a:lnTo>
                  <a:lnTo>
                    <a:pt x="528" y="574"/>
                  </a:lnTo>
                  <a:lnTo>
                    <a:pt x="506" y="566"/>
                  </a:lnTo>
                  <a:lnTo>
                    <a:pt x="486" y="556"/>
                  </a:lnTo>
                  <a:lnTo>
                    <a:pt x="468" y="542"/>
                  </a:lnTo>
                  <a:lnTo>
                    <a:pt x="452" y="526"/>
                  </a:lnTo>
                  <a:lnTo>
                    <a:pt x="440" y="506"/>
                  </a:lnTo>
                  <a:lnTo>
                    <a:pt x="430" y="480"/>
                  </a:lnTo>
                  <a:lnTo>
                    <a:pt x="430" y="480"/>
                  </a:lnTo>
                  <a:lnTo>
                    <a:pt x="430" y="494"/>
                  </a:lnTo>
                  <a:lnTo>
                    <a:pt x="428" y="506"/>
                  </a:lnTo>
                  <a:lnTo>
                    <a:pt x="420" y="530"/>
                  </a:lnTo>
                  <a:lnTo>
                    <a:pt x="410" y="548"/>
                  </a:lnTo>
                  <a:lnTo>
                    <a:pt x="396" y="564"/>
                  </a:lnTo>
                  <a:lnTo>
                    <a:pt x="380" y="578"/>
                  </a:lnTo>
                  <a:lnTo>
                    <a:pt x="362" y="588"/>
                  </a:lnTo>
                  <a:lnTo>
                    <a:pt x="342" y="594"/>
                  </a:lnTo>
                  <a:lnTo>
                    <a:pt x="322" y="596"/>
                  </a:lnTo>
                  <a:lnTo>
                    <a:pt x="302" y="596"/>
                  </a:lnTo>
                  <a:lnTo>
                    <a:pt x="282" y="592"/>
                  </a:lnTo>
                  <a:lnTo>
                    <a:pt x="264" y="584"/>
                  </a:lnTo>
                  <a:lnTo>
                    <a:pt x="248" y="572"/>
                  </a:lnTo>
                  <a:lnTo>
                    <a:pt x="232" y="558"/>
                  </a:lnTo>
                  <a:lnTo>
                    <a:pt x="220" y="540"/>
                  </a:lnTo>
                  <a:lnTo>
                    <a:pt x="216" y="530"/>
                  </a:lnTo>
                  <a:lnTo>
                    <a:pt x="212" y="518"/>
                  </a:lnTo>
                  <a:lnTo>
                    <a:pt x="210" y="506"/>
                  </a:lnTo>
                  <a:lnTo>
                    <a:pt x="208" y="492"/>
                  </a:lnTo>
                  <a:lnTo>
                    <a:pt x="208" y="492"/>
                  </a:lnTo>
                  <a:lnTo>
                    <a:pt x="212" y="470"/>
                  </a:lnTo>
                  <a:lnTo>
                    <a:pt x="220" y="452"/>
                  </a:lnTo>
                  <a:lnTo>
                    <a:pt x="230" y="436"/>
                  </a:lnTo>
                  <a:lnTo>
                    <a:pt x="242" y="426"/>
                  </a:lnTo>
                  <a:lnTo>
                    <a:pt x="256" y="418"/>
                  </a:lnTo>
                  <a:lnTo>
                    <a:pt x="270" y="416"/>
                  </a:lnTo>
                  <a:lnTo>
                    <a:pt x="282" y="418"/>
                  </a:lnTo>
                  <a:lnTo>
                    <a:pt x="296" y="424"/>
                  </a:lnTo>
                  <a:lnTo>
                    <a:pt x="296" y="424"/>
                  </a:lnTo>
                  <a:lnTo>
                    <a:pt x="284" y="430"/>
                  </a:lnTo>
                  <a:lnTo>
                    <a:pt x="276" y="438"/>
                  </a:lnTo>
                  <a:lnTo>
                    <a:pt x="276" y="438"/>
                  </a:lnTo>
                  <a:lnTo>
                    <a:pt x="268" y="446"/>
                  </a:lnTo>
                  <a:lnTo>
                    <a:pt x="264" y="456"/>
                  </a:lnTo>
                  <a:lnTo>
                    <a:pt x="260" y="466"/>
                  </a:lnTo>
                  <a:lnTo>
                    <a:pt x="260" y="476"/>
                  </a:lnTo>
                  <a:lnTo>
                    <a:pt x="260" y="488"/>
                  </a:lnTo>
                  <a:lnTo>
                    <a:pt x="264" y="498"/>
                  </a:lnTo>
                  <a:lnTo>
                    <a:pt x="268" y="508"/>
                  </a:lnTo>
                  <a:lnTo>
                    <a:pt x="276" y="516"/>
                  </a:lnTo>
                  <a:lnTo>
                    <a:pt x="276" y="516"/>
                  </a:lnTo>
                  <a:lnTo>
                    <a:pt x="284" y="522"/>
                  </a:lnTo>
                  <a:lnTo>
                    <a:pt x="294" y="528"/>
                  </a:lnTo>
                  <a:lnTo>
                    <a:pt x="304" y="532"/>
                  </a:lnTo>
                  <a:lnTo>
                    <a:pt x="314" y="532"/>
                  </a:lnTo>
                  <a:lnTo>
                    <a:pt x="326" y="532"/>
                  </a:lnTo>
                  <a:lnTo>
                    <a:pt x="336" y="528"/>
                  </a:lnTo>
                  <a:lnTo>
                    <a:pt x="346" y="522"/>
                  </a:lnTo>
                  <a:lnTo>
                    <a:pt x="354" y="516"/>
                  </a:lnTo>
                  <a:lnTo>
                    <a:pt x="354" y="516"/>
                  </a:lnTo>
                  <a:lnTo>
                    <a:pt x="354" y="516"/>
                  </a:lnTo>
                  <a:lnTo>
                    <a:pt x="354" y="516"/>
                  </a:lnTo>
                  <a:lnTo>
                    <a:pt x="362" y="508"/>
                  </a:lnTo>
                  <a:lnTo>
                    <a:pt x="368" y="498"/>
                  </a:lnTo>
                  <a:lnTo>
                    <a:pt x="372" y="488"/>
                  </a:lnTo>
                  <a:lnTo>
                    <a:pt x="374" y="478"/>
                  </a:lnTo>
                  <a:lnTo>
                    <a:pt x="376" y="468"/>
                  </a:lnTo>
                  <a:lnTo>
                    <a:pt x="376" y="456"/>
                  </a:lnTo>
                  <a:lnTo>
                    <a:pt x="374" y="444"/>
                  </a:lnTo>
                  <a:lnTo>
                    <a:pt x="372" y="434"/>
                  </a:lnTo>
                  <a:lnTo>
                    <a:pt x="368" y="422"/>
                  </a:lnTo>
                  <a:lnTo>
                    <a:pt x="362" y="410"/>
                  </a:lnTo>
                  <a:lnTo>
                    <a:pt x="356" y="400"/>
                  </a:lnTo>
                  <a:lnTo>
                    <a:pt x="348" y="390"/>
                  </a:lnTo>
                  <a:lnTo>
                    <a:pt x="340" y="382"/>
                  </a:lnTo>
                  <a:lnTo>
                    <a:pt x="328" y="374"/>
                  </a:lnTo>
                  <a:lnTo>
                    <a:pt x="318" y="368"/>
                  </a:lnTo>
                  <a:lnTo>
                    <a:pt x="304" y="362"/>
                  </a:lnTo>
                  <a:lnTo>
                    <a:pt x="304" y="362"/>
                  </a:lnTo>
                  <a:lnTo>
                    <a:pt x="288" y="358"/>
                  </a:lnTo>
                  <a:lnTo>
                    <a:pt x="274" y="356"/>
                  </a:lnTo>
                  <a:lnTo>
                    <a:pt x="260" y="358"/>
                  </a:lnTo>
                  <a:lnTo>
                    <a:pt x="246" y="360"/>
                  </a:lnTo>
                  <a:lnTo>
                    <a:pt x="232" y="364"/>
                  </a:lnTo>
                  <a:lnTo>
                    <a:pt x="220" y="368"/>
                  </a:lnTo>
                  <a:lnTo>
                    <a:pt x="210" y="376"/>
                  </a:lnTo>
                  <a:lnTo>
                    <a:pt x="198" y="382"/>
                  </a:lnTo>
                  <a:lnTo>
                    <a:pt x="180" y="400"/>
                  </a:lnTo>
                  <a:lnTo>
                    <a:pt x="166" y="418"/>
                  </a:lnTo>
                  <a:lnTo>
                    <a:pt x="156" y="438"/>
                  </a:lnTo>
                  <a:lnTo>
                    <a:pt x="150" y="454"/>
                  </a:lnTo>
                  <a:lnTo>
                    <a:pt x="150" y="454"/>
                  </a:lnTo>
                  <a:lnTo>
                    <a:pt x="148" y="472"/>
                  </a:lnTo>
                  <a:lnTo>
                    <a:pt x="148" y="490"/>
                  </a:lnTo>
                  <a:lnTo>
                    <a:pt x="148" y="506"/>
                  </a:lnTo>
                  <a:lnTo>
                    <a:pt x="152" y="522"/>
                  </a:lnTo>
                  <a:lnTo>
                    <a:pt x="156" y="538"/>
                  </a:lnTo>
                  <a:lnTo>
                    <a:pt x="162" y="552"/>
                  </a:lnTo>
                  <a:lnTo>
                    <a:pt x="176" y="580"/>
                  </a:lnTo>
                  <a:lnTo>
                    <a:pt x="176" y="580"/>
                  </a:lnTo>
                  <a:lnTo>
                    <a:pt x="160" y="572"/>
                  </a:lnTo>
                  <a:lnTo>
                    <a:pt x="144" y="566"/>
                  </a:lnTo>
                  <a:lnTo>
                    <a:pt x="130" y="562"/>
                  </a:lnTo>
                  <a:lnTo>
                    <a:pt x="118" y="562"/>
                  </a:lnTo>
                  <a:lnTo>
                    <a:pt x="106" y="562"/>
                  </a:lnTo>
                  <a:lnTo>
                    <a:pt x="96" y="564"/>
                  </a:lnTo>
                  <a:lnTo>
                    <a:pt x="86" y="570"/>
                  </a:lnTo>
                  <a:lnTo>
                    <a:pt x="76" y="574"/>
                  </a:lnTo>
                  <a:lnTo>
                    <a:pt x="58" y="588"/>
                  </a:lnTo>
                  <a:lnTo>
                    <a:pt x="40" y="604"/>
                  </a:lnTo>
                  <a:lnTo>
                    <a:pt x="22" y="622"/>
                  </a:lnTo>
                  <a:lnTo>
                    <a:pt x="0" y="636"/>
                  </a:lnTo>
                  <a:lnTo>
                    <a:pt x="638" y="63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C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6" name="Freeform 5"/>
          <p:cNvSpPr>
            <a:spLocks/>
          </p:cNvSpPr>
          <p:nvPr/>
        </p:nvSpPr>
        <p:spPr bwMode="auto">
          <a:xfrm>
            <a:off x="8554339" y="6285749"/>
            <a:ext cx="589678" cy="587829"/>
          </a:xfrm>
          <a:custGeom>
            <a:avLst/>
            <a:gdLst>
              <a:gd name="T0" fmla="*/ 606 w 638"/>
              <a:gd name="T1" fmla="*/ 40 h 636"/>
              <a:gd name="T2" fmla="*/ 566 w 638"/>
              <a:gd name="T3" fmla="*/ 96 h 636"/>
              <a:gd name="T4" fmla="*/ 566 w 638"/>
              <a:gd name="T5" fmla="*/ 144 h 636"/>
              <a:gd name="T6" fmla="*/ 554 w 638"/>
              <a:gd name="T7" fmla="*/ 160 h 636"/>
              <a:gd name="T8" fmla="*/ 492 w 638"/>
              <a:gd name="T9" fmla="*/ 146 h 636"/>
              <a:gd name="T10" fmla="*/ 438 w 638"/>
              <a:gd name="T11" fmla="*/ 154 h 636"/>
              <a:gd name="T12" fmla="*/ 376 w 638"/>
              <a:gd name="T13" fmla="*/ 208 h 636"/>
              <a:gd name="T14" fmla="*/ 358 w 638"/>
              <a:gd name="T15" fmla="*/ 258 h 636"/>
              <a:gd name="T16" fmla="*/ 364 w 638"/>
              <a:gd name="T17" fmla="*/ 304 h 636"/>
              <a:gd name="T18" fmla="*/ 392 w 638"/>
              <a:gd name="T19" fmla="*/ 348 h 636"/>
              <a:gd name="T20" fmla="*/ 434 w 638"/>
              <a:gd name="T21" fmla="*/ 372 h 636"/>
              <a:gd name="T22" fmla="*/ 480 w 638"/>
              <a:gd name="T23" fmla="*/ 374 h 636"/>
              <a:gd name="T24" fmla="*/ 516 w 638"/>
              <a:gd name="T25" fmla="*/ 354 h 636"/>
              <a:gd name="T26" fmla="*/ 524 w 638"/>
              <a:gd name="T27" fmla="*/ 344 h 636"/>
              <a:gd name="T28" fmla="*/ 532 w 638"/>
              <a:gd name="T29" fmla="*/ 304 h 636"/>
              <a:gd name="T30" fmla="*/ 516 w 638"/>
              <a:gd name="T31" fmla="*/ 274 h 636"/>
              <a:gd name="T32" fmla="*/ 478 w 638"/>
              <a:gd name="T33" fmla="*/ 258 h 636"/>
              <a:gd name="T34" fmla="*/ 438 w 638"/>
              <a:gd name="T35" fmla="*/ 274 h 636"/>
              <a:gd name="T36" fmla="*/ 426 w 638"/>
              <a:gd name="T37" fmla="*/ 294 h 636"/>
              <a:gd name="T38" fmla="*/ 426 w 638"/>
              <a:gd name="T39" fmla="*/ 240 h 636"/>
              <a:gd name="T40" fmla="*/ 494 w 638"/>
              <a:gd name="T41" fmla="*/ 208 h 636"/>
              <a:gd name="T42" fmla="*/ 530 w 638"/>
              <a:gd name="T43" fmla="*/ 216 h 636"/>
              <a:gd name="T44" fmla="*/ 584 w 638"/>
              <a:gd name="T45" fmla="*/ 264 h 636"/>
              <a:gd name="T46" fmla="*/ 594 w 638"/>
              <a:gd name="T47" fmla="*/ 342 h 636"/>
              <a:gd name="T48" fmla="*/ 550 w 638"/>
              <a:gd name="T49" fmla="*/ 410 h 636"/>
              <a:gd name="T50" fmla="*/ 482 w 638"/>
              <a:gd name="T51" fmla="*/ 430 h 636"/>
              <a:gd name="T52" fmla="*/ 544 w 638"/>
              <a:gd name="T53" fmla="*/ 468 h 636"/>
              <a:gd name="T54" fmla="*/ 578 w 638"/>
              <a:gd name="T55" fmla="*/ 552 h 636"/>
              <a:gd name="T56" fmla="*/ 528 w 638"/>
              <a:gd name="T57" fmla="*/ 574 h 636"/>
              <a:gd name="T58" fmla="*/ 452 w 638"/>
              <a:gd name="T59" fmla="*/ 526 h 636"/>
              <a:gd name="T60" fmla="*/ 430 w 638"/>
              <a:gd name="T61" fmla="*/ 494 h 636"/>
              <a:gd name="T62" fmla="*/ 396 w 638"/>
              <a:gd name="T63" fmla="*/ 564 h 636"/>
              <a:gd name="T64" fmla="*/ 322 w 638"/>
              <a:gd name="T65" fmla="*/ 596 h 636"/>
              <a:gd name="T66" fmla="*/ 248 w 638"/>
              <a:gd name="T67" fmla="*/ 572 h 636"/>
              <a:gd name="T68" fmla="*/ 212 w 638"/>
              <a:gd name="T69" fmla="*/ 518 h 636"/>
              <a:gd name="T70" fmla="*/ 212 w 638"/>
              <a:gd name="T71" fmla="*/ 470 h 636"/>
              <a:gd name="T72" fmla="*/ 256 w 638"/>
              <a:gd name="T73" fmla="*/ 418 h 636"/>
              <a:gd name="T74" fmla="*/ 296 w 638"/>
              <a:gd name="T75" fmla="*/ 424 h 636"/>
              <a:gd name="T76" fmla="*/ 268 w 638"/>
              <a:gd name="T77" fmla="*/ 446 h 636"/>
              <a:gd name="T78" fmla="*/ 260 w 638"/>
              <a:gd name="T79" fmla="*/ 488 h 636"/>
              <a:gd name="T80" fmla="*/ 276 w 638"/>
              <a:gd name="T81" fmla="*/ 516 h 636"/>
              <a:gd name="T82" fmla="*/ 314 w 638"/>
              <a:gd name="T83" fmla="*/ 532 h 636"/>
              <a:gd name="T84" fmla="*/ 354 w 638"/>
              <a:gd name="T85" fmla="*/ 516 h 636"/>
              <a:gd name="T86" fmla="*/ 362 w 638"/>
              <a:gd name="T87" fmla="*/ 508 h 636"/>
              <a:gd name="T88" fmla="*/ 376 w 638"/>
              <a:gd name="T89" fmla="*/ 468 h 636"/>
              <a:gd name="T90" fmla="*/ 368 w 638"/>
              <a:gd name="T91" fmla="*/ 422 h 636"/>
              <a:gd name="T92" fmla="*/ 340 w 638"/>
              <a:gd name="T93" fmla="*/ 382 h 636"/>
              <a:gd name="T94" fmla="*/ 304 w 638"/>
              <a:gd name="T95" fmla="*/ 362 h 636"/>
              <a:gd name="T96" fmla="*/ 246 w 638"/>
              <a:gd name="T97" fmla="*/ 360 h 636"/>
              <a:gd name="T98" fmla="*/ 198 w 638"/>
              <a:gd name="T99" fmla="*/ 382 h 636"/>
              <a:gd name="T100" fmla="*/ 150 w 638"/>
              <a:gd name="T101" fmla="*/ 454 h 636"/>
              <a:gd name="T102" fmla="*/ 148 w 638"/>
              <a:gd name="T103" fmla="*/ 506 h 636"/>
              <a:gd name="T104" fmla="*/ 176 w 638"/>
              <a:gd name="T105" fmla="*/ 580 h 636"/>
              <a:gd name="T106" fmla="*/ 130 w 638"/>
              <a:gd name="T107" fmla="*/ 562 h 636"/>
              <a:gd name="T108" fmla="*/ 86 w 638"/>
              <a:gd name="T109" fmla="*/ 570 h 636"/>
              <a:gd name="T110" fmla="*/ 22 w 638"/>
              <a:gd name="T111" fmla="*/ 622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38" h="636">
                <a:moveTo>
                  <a:pt x="638" y="0"/>
                </a:moveTo>
                <a:lnTo>
                  <a:pt x="638" y="0"/>
                </a:lnTo>
                <a:lnTo>
                  <a:pt x="622" y="22"/>
                </a:lnTo>
                <a:lnTo>
                  <a:pt x="606" y="40"/>
                </a:lnTo>
                <a:lnTo>
                  <a:pt x="590" y="58"/>
                </a:lnTo>
                <a:lnTo>
                  <a:pt x="576" y="76"/>
                </a:lnTo>
                <a:lnTo>
                  <a:pt x="570" y="86"/>
                </a:lnTo>
                <a:lnTo>
                  <a:pt x="566" y="96"/>
                </a:lnTo>
                <a:lnTo>
                  <a:pt x="564" y="106"/>
                </a:lnTo>
                <a:lnTo>
                  <a:pt x="562" y="118"/>
                </a:lnTo>
                <a:lnTo>
                  <a:pt x="564" y="130"/>
                </a:lnTo>
                <a:lnTo>
                  <a:pt x="566" y="144"/>
                </a:lnTo>
                <a:lnTo>
                  <a:pt x="572" y="158"/>
                </a:lnTo>
                <a:lnTo>
                  <a:pt x="580" y="174"/>
                </a:lnTo>
                <a:lnTo>
                  <a:pt x="580" y="174"/>
                </a:lnTo>
                <a:lnTo>
                  <a:pt x="554" y="160"/>
                </a:lnTo>
                <a:lnTo>
                  <a:pt x="538" y="154"/>
                </a:lnTo>
                <a:lnTo>
                  <a:pt x="524" y="150"/>
                </a:lnTo>
                <a:lnTo>
                  <a:pt x="508" y="148"/>
                </a:lnTo>
                <a:lnTo>
                  <a:pt x="492" y="146"/>
                </a:lnTo>
                <a:lnTo>
                  <a:pt x="474" y="146"/>
                </a:lnTo>
                <a:lnTo>
                  <a:pt x="456" y="150"/>
                </a:lnTo>
                <a:lnTo>
                  <a:pt x="456" y="150"/>
                </a:lnTo>
                <a:lnTo>
                  <a:pt x="438" y="154"/>
                </a:lnTo>
                <a:lnTo>
                  <a:pt x="420" y="166"/>
                </a:lnTo>
                <a:lnTo>
                  <a:pt x="400" y="180"/>
                </a:lnTo>
                <a:lnTo>
                  <a:pt x="384" y="198"/>
                </a:lnTo>
                <a:lnTo>
                  <a:pt x="376" y="208"/>
                </a:lnTo>
                <a:lnTo>
                  <a:pt x="370" y="220"/>
                </a:lnTo>
                <a:lnTo>
                  <a:pt x="364" y="232"/>
                </a:lnTo>
                <a:lnTo>
                  <a:pt x="360" y="244"/>
                </a:lnTo>
                <a:lnTo>
                  <a:pt x="358" y="258"/>
                </a:lnTo>
                <a:lnTo>
                  <a:pt x="358" y="272"/>
                </a:lnTo>
                <a:lnTo>
                  <a:pt x="360" y="288"/>
                </a:lnTo>
                <a:lnTo>
                  <a:pt x="364" y="304"/>
                </a:lnTo>
                <a:lnTo>
                  <a:pt x="364" y="304"/>
                </a:lnTo>
                <a:lnTo>
                  <a:pt x="368" y="316"/>
                </a:lnTo>
                <a:lnTo>
                  <a:pt x="376" y="328"/>
                </a:lnTo>
                <a:lnTo>
                  <a:pt x="382" y="338"/>
                </a:lnTo>
                <a:lnTo>
                  <a:pt x="392" y="348"/>
                </a:lnTo>
                <a:lnTo>
                  <a:pt x="402" y="356"/>
                </a:lnTo>
                <a:lnTo>
                  <a:pt x="412" y="362"/>
                </a:lnTo>
                <a:lnTo>
                  <a:pt x="422" y="368"/>
                </a:lnTo>
                <a:lnTo>
                  <a:pt x="434" y="372"/>
                </a:lnTo>
                <a:lnTo>
                  <a:pt x="446" y="374"/>
                </a:lnTo>
                <a:lnTo>
                  <a:pt x="456" y="376"/>
                </a:lnTo>
                <a:lnTo>
                  <a:pt x="468" y="376"/>
                </a:lnTo>
                <a:lnTo>
                  <a:pt x="480" y="374"/>
                </a:lnTo>
                <a:lnTo>
                  <a:pt x="490" y="370"/>
                </a:lnTo>
                <a:lnTo>
                  <a:pt x="500" y="366"/>
                </a:lnTo>
                <a:lnTo>
                  <a:pt x="508" y="360"/>
                </a:lnTo>
                <a:lnTo>
                  <a:pt x="516" y="354"/>
                </a:lnTo>
                <a:lnTo>
                  <a:pt x="516" y="354"/>
                </a:lnTo>
                <a:lnTo>
                  <a:pt x="516" y="354"/>
                </a:lnTo>
                <a:lnTo>
                  <a:pt x="516" y="354"/>
                </a:lnTo>
                <a:lnTo>
                  <a:pt x="524" y="344"/>
                </a:lnTo>
                <a:lnTo>
                  <a:pt x="528" y="334"/>
                </a:lnTo>
                <a:lnTo>
                  <a:pt x="532" y="324"/>
                </a:lnTo>
                <a:lnTo>
                  <a:pt x="532" y="314"/>
                </a:lnTo>
                <a:lnTo>
                  <a:pt x="532" y="304"/>
                </a:lnTo>
                <a:lnTo>
                  <a:pt x="528" y="292"/>
                </a:lnTo>
                <a:lnTo>
                  <a:pt x="524" y="284"/>
                </a:lnTo>
                <a:lnTo>
                  <a:pt x="516" y="274"/>
                </a:lnTo>
                <a:lnTo>
                  <a:pt x="516" y="274"/>
                </a:lnTo>
                <a:lnTo>
                  <a:pt x="508" y="268"/>
                </a:lnTo>
                <a:lnTo>
                  <a:pt x="498" y="262"/>
                </a:lnTo>
                <a:lnTo>
                  <a:pt x="488" y="260"/>
                </a:lnTo>
                <a:lnTo>
                  <a:pt x="478" y="258"/>
                </a:lnTo>
                <a:lnTo>
                  <a:pt x="466" y="260"/>
                </a:lnTo>
                <a:lnTo>
                  <a:pt x="456" y="262"/>
                </a:lnTo>
                <a:lnTo>
                  <a:pt x="446" y="268"/>
                </a:lnTo>
                <a:lnTo>
                  <a:pt x="438" y="274"/>
                </a:lnTo>
                <a:lnTo>
                  <a:pt x="438" y="274"/>
                </a:lnTo>
                <a:lnTo>
                  <a:pt x="430" y="284"/>
                </a:lnTo>
                <a:lnTo>
                  <a:pt x="426" y="294"/>
                </a:lnTo>
                <a:lnTo>
                  <a:pt x="426" y="294"/>
                </a:lnTo>
                <a:lnTo>
                  <a:pt x="418" y="282"/>
                </a:lnTo>
                <a:lnTo>
                  <a:pt x="416" y="268"/>
                </a:lnTo>
                <a:lnTo>
                  <a:pt x="420" y="254"/>
                </a:lnTo>
                <a:lnTo>
                  <a:pt x="426" y="240"/>
                </a:lnTo>
                <a:lnTo>
                  <a:pt x="438" y="228"/>
                </a:lnTo>
                <a:lnTo>
                  <a:pt x="452" y="218"/>
                </a:lnTo>
                <a:lnTo>
                  <a:pt x="472" y="212"/>
                </a:lnTo>
                <a:lnTo>
                  <a:pt x="494" y="208"/>
                </a:lnTo>
                <a:lnTo>
                  <a:pt x="494" y="208"/>
                </a:lnTo>
                <a:lnTo>
                  <a:pt x="506" y="208"/>
                </a:lnTo>
                <a:lnTo>
                  <a:pt x="520" y="212"/>
                </a:lnTo>
                <a:lnTo>
                  <a:pt x="530" y="216"/>
                </a:lnTo>
                <a:lnTo>
                  <a:pt x="540" y="220"/>
                </a:lnTo>
                <a:lnTo>
                  <a:pt x="560" y="232"/>
                </a:lnTo>
                <a:lnTo>
                  <a:pt x="574" y="246"/>
                </a:lnTo>
                <a:lnTo>
                  <a:pt x="584" y="264"/>
                </a:lnTo>
                <a:lnTo>
                  <a:pt x="592" y="282"/>
                </a:lnTo>
                <a:lnTo>
                  <a:pt x="596" y="302"/>
                </a:lnTo>
                <a:lnTo>
                  <a:pt x="596" y="322"/>
                </a:lnTo>
                <a:lnTo>
                  <a:pt x="594" y="342"/>
                </a:lnTo>
                <a:lnTo>
                  <a:pt x="588" y="360"/>
                </a:lnTo>
                <a:lnTo>
                  <a:pt x="578" y="380"/>
                </a:lnTo>
                <a:lnTo>
                  <a:pt x="566" y="396"/>
                </a:lnTo>
                <a:lnTo>
                  <a:pt x="550" y="410"/>
                </a:lnTo>
                <a:lnTo>
                  <a:pt x="530" y="420"/>
                </a:lnTo>
                <a:lnTo>
                  <a:pt x="508" y="426"/>
                </a:lnTo>
                <a:lnTo>
                  <a:pt x="494" y="428"/>
                </a:lnTo>
                <a:lnTo>
                  <a:pt x="482" y="430"/>
                </a:lnTo>
                <a:lnTo>
                  <a:pt x="482" y="430"/>
                </a:lnTo>
                <a:lnTo>
                  <a:pt x="506" y="440"/>
                </a:lnTo>
                <a:lnTo>
                  <a:pt x="526" y="452"/>
                </a:lnTo>
                <a:lnTo>
                  <a:pt x="544" y="468"/>
                </a:lnTo>
                <a:lnTo>
                  <a:pt x="558" y="486"/>
                </a:lnTo>
                <a:lnTo>
                  <a:pt x="568" y="506"/>
                </a:lnTo>
                <a:lnTo>
                  <a:pt x="574" y="528"/>
                </a:lnTo>
                <a:lnTo>
                  <a:pt x="578" y="552"/>
                </a:lnTo>
                <a:lnTo>
                  <a:pt x="580" y="580"/>
                </a:lnTo>
                <a:lnTo>
                  <a:pt x="580" y="580"/>
                </a:lnTo>
                <a:lnTo>
                  <a:pt x="554" y="578"/>
                </a:lnTo>
                <a:lnTo>
                  <a:pt x="528" y="574"/>
                </a:lnTo>
                <a:lnTo>
                  <a:pt x="506" y="566"/>
                </a:lnTo>
                <a:lnTo>
                  <a:pt x="486" y="556"/>
                </a:lnTo>
                <a:lnTo>
                  <a:pt x="468" y="542"/>
                </a:lnTo>
                <a:lnTo>
                  <a:pt x="452" y="526"/>
                </a:lnTo>
                <a:lnTo>
                  <a:pt x="440" y="506"/>
                </a:lnTo>
                <a:lnTo>
                  <a:pt x="430" y="480"/>
                </a:lnTo>
                <a:lnTo>
                  <a:pt x="430" y="480"/>
                </a:lnTo>
                <a:lnTo>
                  <a:pt x="430" y="494"/>
                </a:lnTo>
                <a:lnTo>
                  <a:pt x="428" y="506"/>
                </a:lnTo>
                <a:lnTo>
                  <a:pt x="420" y="530"/>
                </a:lnTo>
                <a:lnTo>
                  <a:pt x="410" y="548"/>
                </a:lnTo>
                <a:lnTo>
                  <a:pt x="396" y="564"/>
                </a:lnTo>
                <a:lnTo>
                  <a:pt x="380" y="578"/>
                </a:lnTo>
                <a:lnTo>
                  <a:pt x="362" y="588"/>
                </a:lnTo>
                <a:lnTo>
                  <a:pt x="342" y="594"/>
                </a:lnTo>
                <a:lnTo>
                  <a:pt x="322" y="596"/>
                </a:lnTo>
                <a:lnTo>
                  <a:pt x="302" y="596"/>
                </a:lnTo>
                <a:lnTo>
                  <a:pt x="282" y="592"/>
                </a:lnTo>
                <a:lnTo>
                  <a:pt x="264" y="584"/>
                </a:lnTo>
                <a:lnTo>
                  <a:pt x="248" y="572"/>
                </a:lnTo>
                <a:lnTo>
                  <a:pt x="232" y="558"/>
                </a:lnTo>
                <a:lnTo>
                  <a:pt x="220" y="540"/>
                </a:lnTo>
                <a:lnTo>
                  <a:pt x="216" y="530"/>
                </a:lnTo>
                <a:lnTo>
                  <a:pt x="212" y="518"/>
                </a:lnTo>
                <a:lnTo>
                  <a:pt x="210" y="506"/>
                </a:lnTo>
                <a:lnTo>
                  <a:pt x="208" y="492"/>
                </a:lnTo>
                <a:lnTo>
                  <a:pt x="208" y="492"/>
                </a:lnTo>
                <a:lnTo>
                  <a:pt x="212" y="470"/>
                </a:lnTo>
                <a:lnTo>
                  <a:pt x="220" y="452"/>
                </a:lnTo>
                <a:lnTo>
                  <a:pt x="230" y="436"/>
                </a:lnTo>
                <a:lnTo>
                  <a:pt x="242" y="426"/>
                </a:lnTo>
                <a:lnTo>
                  <a:pt x="256" y="418"/>
                </a:lnTo>
                <a:lnTo>
                  <a:pt x="270" y="416"/>
                </a:lnTo>
                <a:lnTo>
                  <a:pt x="282" y="418"/>
                </a:lnTo>
                <a:lnTo>
                  <a:pt x="296" y="424"/>
                </a:lnTo>
                <a:lnTo>
                  <a:pt x="296" y="424"/>
                </a:lnTo>
                <a:lnTo>
                  <a:pt x="284" y="430"/>
                </a:lnTo>
                <a:lnTo>
                  <a:pt x="276" y="438"/>
                </a:lnTo>
                <a:lnTo>
                  <a:pt x="276" y="438"/>
                </a:lnTo>
                <a:lnTo>
                  <a:pt x="268" y="446"/>
                </a:lnTo>
                <a:lnTo>
                  <a:pt x="264" y="456"/>
                </a:lnTo>
                <a:lnTo>
                  <a:pt x="260" y="466"/>
                </a:lnTo>
                <a:lnTo>
                  <a:pt x="260" y="476"/>
                </a:lnTo>
                <a:lnTo>
                  <a:pt x="260" y="488"/>
                </a:lnTo>
                <a:lnTo>
                  <a:pt x="264" y="498"/>
                </a:lnTo>
                <a:lnTo>
                  <a:pt x="268" y="508"/>
                </a:lnTo>
                <a:lnTo>
                  <a:pt x="276" y="516"/>
                </a:lnTo>
                <a:lnTo>
                  <a:pt x="276" y="516"/>
                </a:lnTo>
                <a:lnTo>
                  <a:pt x="284" y="522"/>
                </a:lnTo>
                <a:lnTo>
                  <a:pt x="294" y="528"/>
                </a:lnTo>
                <a:lnTo>
                  <a:pt x="304" y="532"/>
                </a:lnTo>
                <a:lnTo>
                  <a:pt x="314" y="532"/>
                </a:lnTo>
                <a:lnTo>
                  <a:pt x="326" y="532"/>
                </a:lnTo>
                <a:lnTo>
                  <a:pt x="336" y="528"/>
                </a:lnTo>
                <a:lnTo>
                  <a:pt x="346" y="522"/>
                </a:lnTo>
                <a:lnTo>
                  <a:pt x="354" y="516"/>
                </a:lnTo>
                <a:lnTo>
                  <a:pt x="354" y="516"/>
                </a:lnTo>
                <a:lnTo>
                  <a:pt x="354" y="516"/>
                </a:lnTo>
                <a:lnTo>
                  <a:pt x="354" y="516"/>
                </a:lnTo>
                <a:lnTo>
                  <a:pt x="362" y="508"/>
                </a:lnTo>
                <a:lnTo>
                  <a:pt x="368" y="498"/>
                </a:lnTo>
                <a:lnTo>
                  <a:pt x="372" y="488"/>
                </a:lnTo>
                <a:lnTo>
                  <a:pt x="374" y="478"/>
                </a:lnTo>
                <a:lnTo>
                  <a:pt x="376" y="468"/>
                </a:lnTo>
                <a:lnTo>
                  <a:pt x="376" y="456"/>
                </a:lnTo>
                <a:lnTo>
                  <a:pt x="374" y="444"/>
                </a:lnTo>
                <a:lnTo>
                  <a:pt x="372" y="434"/>
                </a:lnTo>
                <a:lnTo>
                  <a:pt x="368" y="422"/>
                </a:lnTo>
                <a:lnTo>
                  <a:pt x="362" y="410"/>
                </a:lnTo>
                <a:lnTo>
                  <a:pt x="356" y="400"/>
                </a:lnTo>
                <a:lnTo>
                  <a:pt x="348" y="390"/>
                </a:lnTo>
                <a:lnTo>
                  <a:pt x="340" y="382"/>
                </a:lnTo>
                <a:lnTo>
                  <a:pt x="328" y="374"/>
                </a:lnTo>
                <a:lnTo>
                  <a:pt x="318" y="368"/>
                </a:lnTo>
                <a:lnTo>
                  <a:pt x="304" y="362"/>
                </a:lnTo>
                <a:lnTo>
                  <a:pt x="304" y="362"/>
                </a:lnTo>
                <a:lnTo>
                  <a:pt x="288" y="358"/>
                </a:lnTo>
                <a:lnTo>
                  <a:pt x="274" y="356"/>
                </a:lnTo>
                <a:lnTo>
                  <a:pt x="260" y="358"/>
                </a:lnTo>
                <a:lnTo>
                  <a:pt x="246" y="360"/>
                </a:lnTo>
                <a:lnTo>
                  <a:pt x="232" y="364"/>
                </a:lnTo>
                <a:lnTo>
                  <a:pt x="220" y="368"/>
                </a:lnTo>
                <a:lnTo>
                  <a:pt x="210" y="376"/>
                </a:lnTo>
                <a:lnTo>
                  <a:pt x="198" y="382"/>
                </a:lnTo>
                <a:lnTo>
                  <a:pt x="180" y="400"/>
                </a:lnTo>
                <a:lnTo>
                  <a:pt x="166" y="418"/>
                </a:lnTo>
                <a:lnTo>
                  <a:pt x="156" y="438"/>
                </a:lnTo>
                <a:lnTo>
                  <a:pt x="150" y="454"/>
                </a:lnTo>
                <a:lnTo>
                  <a:pt x="150" y="454"/>
                </a:lnTo>
                <a:lnTo>
                  <a:pt x="148" y="472"/>
                </a:lnTo>
                <a:lnTo>
                  <a:pt x="148" y="490"/>
                </a:lnTo>
                <a:lnTo>
                  <a:pt x="148" y="506"/>
                </a:lnTo>
                <a:lnTo>
                  <a:pt x="152" y="522"/>
                </a:lnTo>
                <a:lnTo>
                  <a:pt x="156" y="538"/>
                </a:lnTo>
                <a:lnTo>
                  <a:pt x="162" y="552"/>
                </a:lnTo>
                <a:lnTo>
                  <a:pt x="176" y="580"/>
                </a:lnTo>
                <a:lnTo>
                  <a:pt x="176" y="580"/>
                </a:lnTo>
                <a:lnTo>
                  <a:pt x="160" y="572"/>
                </a:lnTo>
                <a:lnTo>
                  <a:pt x="144" y="566"/>
                </a:lnTo>
                <a:lnTo>
                  <a:pt x="130" y="562"/>
                </a:lnTo>
                <a:lnTo>
                  <a:pt x="118" y="562"/>
                </a:lnTo>
                <a:lnTo>
                  <a:pt x="106" y="562"/>
                </a:lnTo>
                <a:lnTo>
                  <a:pt x="96" y="564"/>
                </a:lnTo>
                <a:lnTo>
                  <a:pt x="86" y="570"/>
                </a:lnTo>
                <a:lnTo>
                  <a:pt x="76" y="574"/>
                </a:lnTo>
                <a:lnTo>
                  <a:pt x="58" y="588"/>
                </a:lnTo>
                <a:lnTo>
                  <a:pt x="40" y="604"/>
                </a:lnTo>
                <a:lnTo>
                  <a:pt x="22" y="622"/>
                </a:lnTo>
                <a:lnTo>
                  <a:pt x="0" y="636"/>
                </a:lnTo>
                <a:lnTo>
                  <a:pt x="638" y="636"/>
                </a:lnTo>
                <a:lnTo>
                  <a:pt x="638" y="0"/>
                </a:lnTo>
                <a:close/>
              </a:path>
            </a:pathLst>
          </a:custGeom>
          <a:solidFill>
            <a:srgbClr val="FFC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582065" y="2149334"/>
            <a:ext cx="5654231" cy="1095514"/>
            <a:chOff x="1282709" y="2149334"/>
            <a:chExt cx="5654231" cy="1095514"/>
          </a:xfrm>
        </p:grpSpPr>
        <p:sp>
          <p:nvSpPr>
            <p:cNvPr id="48" name="TextBox 47"/>
            <p:cNvSpPr txBox="1"/>
            <p:nvPr/>
          </p:nvSpPr>
          <p:spPr>
            <a:xfrm>
              <a:off x="1329162" y="2659695"/>
              <a:ext cx="9039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endPara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282709" y="2149334"/>
              <a:ext cx="5654231" cy="1033844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</p:pic>
        <p:grpSp>
          <p:nvGrpSpPr>
            <p:cNvPr id="5" name="Группа 4"/>
            <p:cNvGrpSpPr>
              <a:grpSpLocks noChangeAspect="1"/>
            </p:cNvGrpSpPr>
            <p:nvPr/>
          </p:nvGrpSpPr>
          <p:grpSpPr>
            <a:xfrm>
              <a:off x="5203182" y="2508639"/>
              <a:ext cx="1011547" cy="215444"/>
              <a:chOff x="6732240" y="2838128"/>
              <a:chExt cx="1028509" cy="215444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6732240" y="2872210"/>
                <a:ext cx="1028509" cy="134323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732240" y="2838128"/>
                <a:ext cx="792088" cy="215444"/>
              </a:xfrm>
              <a:prstGeom prst="rect">
                <a:avLst/>
              </a:prstGeom>
              <a:noFill/>
              <a:ln w="3175">
                <a:noFill/>
              </a:ln>
              <a:effectLst/>
            </p:spPr>
            <p:style>
              <a:lnRef idx="1">
                <a:schemeClr val="accent3"/>
              </a:lnRef>
              <a:fillRef idx="1003">
                <a:schemeClr val="lt1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Иванович</a:t>
                </a:r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3294382" y="2508639"/>
              <a:ext cx="1052465" cy="215444"/>
              <a:chOff x="4422985" y="2838128"/>
              <a:chExt cx="1070108" cy="215444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4464584" y="2863300"/>
                <a:ext cx="1028509" cy="134323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422985" y="2838128"/>
                <a:ext cx="455616" cy="215444"/>
              </a:xfrm>
              <a:prstGeom prst="rect">
                <a:avLst/>
              </a:prstGeom>
              <a:noFill/>
              <a:ln w="3175">
                <a:noFill/>
              </a:ln>
              <a:effectLst/>
            </p:spPr>
            <p:style>
              <a:lnRef idx="1">
                <a:schemeClr val="accent3"/>
              </a:lnRef>
              <a:fillRef idx="1003">
                <a:schemeClr val="lt1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Иван</a:t>
                </a: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1406816" y="2508639"/>
              <a:ext cx="1060689" cy="215444"/>
              <a:chOff x="2131016" y="2838128"/>
              <a:chExt cx="1078470" cy="21544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2180977" y="2862025"/>
                <a:ext cx="1028509" cy="134323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131016" y="2838128"/>
                <a:ext cx="576064" cy="215444"/>
              </a:xfrm>
              <a:prstGeom prst="rect">
                <a:avLst/>
              </a:prstGeom>
              <a:noFill/>
              <a:ln w="3175">
                <a:noFill/>
              </a:ln>
              <a:effectLst/>
            </p:spPr>
            <p:style>
              <a:lnRef idx="1">
                <a:schemeClr val="accent3"/>
              </a:lnRef>
              <a:fillRef idx="1003">
                <a:schemeClr val="lt1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Иванов</a:t>
                </a:r>
                <a:endParaRPr lang="ru-RU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1380768" y="2937071"/>
              <a:ext cx="961217" cy="307777"/>
              <a:chOff x="2046913" y="2495505"/>
              <a:chExt cx="977330" cy="307777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2131209" y="2530654"/>
                <a:ext cx="712599" cy="122697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70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046913" y="2495505"/>
                <a:ext cx="977330" cy="307777"/>
              </a:xfrm>
              <a:prstGeom prst="rect">
                <a:avLst/>
              </a:prstGeom>
              <a:noFill/>
              <a:ln w="3175">
                <a:noFill/>
              </a:ln>
              <a:effectLst/>
            </p:spPr>
            <p:style>
              <a:lnRef idx="1">
                <a:schemeClr val="accent3"/>
              </a:lnRef>
              <a:fillRef idx="1003">
                <a:schemeClr val="lt1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7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111111111111</a:t>
                </a: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2337640" y="2933152"/>
              <a:ext cx="783945" cy="215444"/>
              <a:chOff x="3534951" y="2497574"/>
              <a:chExt cx="797087" cy="215444"/>
            </a:xfrm>
          </p:grpSpPr>
          <p:sp>
            <p:nvSpPr>
              <p:cNvPr id="54" name="Прямоугольник 53"/>
              <p:cNvSpPr/>
              <p:nvPr/>
            </p:nvSpPr>
            <p:spPr>
              <a:xfrm>
                <a:off x="3582479" y="2557467"/>
                <a:ext cx="573831" cy="95884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534951" y="2497574"/>
                <a:ext cx="797087" cy="215444"/>
              </a:xfrm>
              <a:prstGeom prst="rect">
                <a:avLst/>
              </a:prstGeom>
              <a:noFill/>
              <a:ln w="3175">
                <a:noFill/>
              </a:ln>
              <a:effectLst/>
            </p:spPr>
            <p:style>
              <a:lnRef idx="1">
                <a:schemeClr val="accent3"/>
              </a:lnRef>
              <a:fillRef idx="1003">
                <a:schemeClr val="lt1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Мужской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547664" y="3901020"/>
            <a:ext cx="3541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Тип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(в случае наличия нескольких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действующих документов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удостоверяющих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личность, 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есть возможность выбора нужного документа)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10756" y="4634297"/>
            <a:ext cx="3346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Серия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(при наличии)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37538" y="3890935"/>
            <a:ext cx="963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Номер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072838" y="3682853"/>
            <a:ext cx="7678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Нижеследующие поля заполняются автоматически из базы данных ГБД ФЛ: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582065" y="4983469"/>
            <a:ext cx="5654231" cy="1072134"/>
            <a:chOff x="1476085" y="4983469"/>
            <a:chExt cx="5654231" cy="107213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76085" y="4983469"/>
              <a:ext cx="5654231" cy="1072134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61" name="TextBox 60"/>
            <p:cNvSpPr txBox="1"/>
            <p:nvPr/>
          </p:nvSpPr>
          <p:spPr>
            <a:xfrm>
              <a:off x="3764292" y="5375340"/>
              <a:ext cx="961217" cy="200055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111111111</a:t>
              </a:r>
            </a:p>
          </p:txBody>
        </p:sp>
        <p:grpSp>
          <p:nvGrpSpPr>
            <p:cNvPr id="81" name="Группа 80"/>
            <p:cNvGrpSpPr/>
            <p:nvPr/>
          </p:nvGrpSpPr>
          <p:grpSpPr>
            <a:xfrm>
              <a:off x="3743026" y="5375340"/>
              <a:ext cx="961217" cy="307777"/>
              <a:chOff x="2046913" y="2495505"/>
              <a:chExt cx="977330" cy="307777"/>
            </a:xfrm>
          </p:grpSpPr>
          <p:sp>
            <p:nvSpPr>
              <p:cNvPr id="82" name="Прямоугольник 81"/>
              <p:cNvSpPr/>
              <p:nvPr/>
            </p:nvSpPr>
            <p:spPr>
              <a:xfrm>
                <a:off x="2131209" y="2530654"/>
                <a:ext cx="712599" cy="122697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70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046913" y="2495505"/>
                <a:ext cx="977330" cy="307777"/>
              </a:xfrm>
              <a:prstGeom prst="rect">
                <a:avLst/>
              </a:prstGeom>
              <a:noFill/>
              <a:ln w="3175">
                <a:noFill/>
              </a:ln>
              <a:effectLst/>
            </p:spPr>
            <p:style>
              <a:lnRef idx="1">
                <a:schemeClr val="accent3"/>
              </a:lnRef>
              <a:fillRef idx="1003">
                <a:schemeClr val="lt1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7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111111111111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81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827585" y="1046077"/>
            <a:ext cx="8208912" cy="4526063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83568" y="1178543"/>
            <a:ext cx="4248447" cy="364044"/>
            <a:chOff x="274145" y="936871"/>
            <a:chExt cx="3528369" cy="364044"/>
          </a:xfrm>
        </p:grpSpPr>
        <p:grpSp>
          <p:nvGrpSpPr>
            <p:cNvPr id="16" name="Группа 15"/>
            <p:cNvGrpSpPr/>
            <p:nvPr/>
          </p:nvGrpSpPr>
          <p:grpSpPr>
            <a:xfrm flipH="1">
              <a:off x="274145" y="940875"/>
              <a:ext cx="3528369" cy="360040"/>
              <a:chOff x="-427768" y="828575"/>
              <a:chExt cx="4095029" cy="538520"/>
            </a:xfrm>
          </p:grpSpPr>
          <p:sp>
            <p:nvSpPr>
              <p:cNvPr id="17" name="Freeform 35"/>
              <p:cNvSpPr>
                <a:spLocks/>
              </p:cNvSpPr>
              <p:nvPr/>
            </p:nvSpPr>
            <p:spPr bwMode="auto">
              <a:xfrm flipH="1">
                <a:off x="3510366" y="1330891"/>
                <a:ext cx="99561" cy="36204"/>
              </a:xfrm>
              <a:custGeom>
                <a:avLst/>
                <a:gdLst/>
                <a:ahLst/>
                <a:cxnLst>
                  <a:cxn ang="0">
                    <a:pos x="220" y="80"/>
                  </a:cxn>
                  <a:cxn ang="0">
                    <a:pos x="0" y="0"/>
                  </a:cxn>
                  <a:cxn ang="0">
                    <a:pos x="220" y="0"/>
                  </a:cxn>
                  <a:cxn ang="0">
                    <a:pos x="220" y="80"/>
                  </a:cxn>
                </a:cxnLst>
                <a:rect l="0" t="0" r="r" b="b"/>
                <a:pathLst>
                  <a:path w="220" h="80">
                    <a:moveTo>
                      <a:pt x="220" y="80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8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8" name="Freeform 36"/>
              <p:cNvSpPr>
                <a:spLocks/>
              </p:cNvSpPr>
              <p:nvPr/>
            </p:nvSpPr>
            <p:spPr bwMode="auto">
              <a:xfrm flipH="1">
                <a:off x="-427768" y="828575"/>
                <a:ext cx="4095029" cy="487142"/>
              </a:xfrm>
              <a:custGeom>
                <a:avLst/>
                <a:gdLst>
                  <a:gd name="connsiteX0" fmla="*/ 4211 w 5004"/>
                  <a:gd name="connsiteY0" fmla="*/ 446 h 446"/>
                  <a:gd name="connsiteX1" fmla="*/ 0 w 5004"/>
                  <a:gd name="connsiteY1" fmla="*/ 446 h 446"/>
                  <a:gd name="connsiteX2" fmla="*/ 0 w 5004"/>
                  <a:gd name="connsiteY2" fmla="*/ 0 h 446"/>
                  <a:gd name="connsiteX3" fmla="*/ 5004 w 5004"/>
                  <a:gd name="connsiteY3" fmla="*/ 0 h 446"/>
                  <a:gd name="connsiteX4" fmla="*/ 4211 w 5004"/>
                  <a:gd name="connsiteY4" fmla="*/ 446 h 446"/>
                  <a:gd name="connsiteX0" fmla="*/ 4211 w 4397"/>
                  <a:gd name="connsiteY0" fmla="*/ 446 h 446"/>
                  <a:gd name="connsiteX1" fmla="*/ 0 w 4397"/>
                  <a:gd name="connsiteY1" fmla="*/ 446 h 446"/>
                  <a:gd name="connsiteX2" fmla="*/ 0 w 4397"/>
                  <a:gd name="connsiteY2" fmla="*/ 0 h 446"/>
                  <a:gd name="connsiteX3" fmla="*/ 4397 w 4397"/>
                  <a:gd name="connsiteY3" fmla="*/ 0 h 446"/>
                  <a:gd name="connsiteX4" fmla="*/ 4211 w 4397"/>
                  <a:gd name="connsiteY4" fmla="*/ 446 h 446"/>
                  <a:gd name="connsiteX0" fmla="*/ 4211 w 4397"/>
                  <a:gd name="connsiteY0" fmla="*/ 702 h 702"/>
                  <a:gd name="connsiteX1" fmla="*/ 0 w 4397"/>
                  <a:gd name="connsiteY1" fmla="*/ 702 h 702"/>
                  <a:gd name="connsiteX2" fmla="*/ 0 w 4397"/>
                  <a:gd name="connsiteY2" fmla="*/ 256 h 702"/>
                  <a:gd name="connsiteX3" fmla="*/ 4397 w 4397"/>
                  <a:gd name="connsiteY3" fmla="*/ 0 h 702"/>
                  <a:gd name="connsiteX4" fmla="*/ 4211 w 4397"/>
                  <a:gd name="connsiteY4" fmla="*/ 702 h 702"/>
                  <a:gd name="connsiteX0" fmla="*/ 4211 w 4397"/>
                  <a:gd name="connsiteY0" fmla="*/ 702 h 702"/>
                  <a:gd name="connsiteX1" fmla="*/ 0 w 4397"/>
                  <a:gd name="connsiteY1" fmla="*/ 702 h 702"/>
                  <a:gd name="connsiteX2" fmla="*/ 0 w 4397"/>
                  <a:gd name="connsiteY2" fmla="*/ 256 h 702"/>
                  <a:gd name="connsiteX3" fmla="*/ 4397 w 4397"/>
                  <a:gd name="connsiteY3" fmla="*/ 0 h 702"/>
                  <a:gd name="connsiteX4" fmla="*/ 4211 w 4397"/>
                  <a:gd name="connsiteY4" fmla="*/ 702 h 702"/>
                  <a:gd name="connsiteX0" fmla="*/ 4211 w 4397"/>
                  <a:gd name="connsiteY0" fmla="*/ 702 h 702"/>
                  <a:gd name="connsiteX1" fmla="*/ 0 w 4397"/>
                  <a:gd name="connsiteY1" fmla="*/ 702 h 702"/>
                  <a:gd name="connsiteX2" fmla="*/ 0 w 4397"/>
                  <a:gd name="connsiteY2" fmla="*/ 0 h 702"/>
                  <a:gd name="connsiteX3" fmla="*/ 4397 w 4397"/>
                  <a:gd name="connsiteY3" fmla="*/ 0 h 702"/>
                  <a:gd name="connsiteX4" fmla="*/ 4211 w 4397"/>
                  <a:gd name="connsiteY4" fmla="*/ 702 h 702"/>
                  <a:gd name="connsiteX0" fmla="*/ 5310 w 5310"/>
                  <a:gd name="connsiteY0" fmla="*/ 702 h 702"/>
                  <a:gd name="connsiteX1" fmla="*/ 0 w 5310"/>
                  <a:gd name="connsiteY1" fmla="*/ 702 h 702"/>
                  <a:gd name="connsiteX2" fmla="*/ 0 w 5310"/>
                  <a:gd name="connsiteY2" fmla="*/ 0 h 702"/>
                  <a:gd name="connsiteX3" fmla="*/ 4397 w 5310"/>
                  <a:gd name="connsiteY3" fmla="*/ 0 h 702"/>
                  <a:gd name="connsiteX4" fmla="*/ 5310 w 5310"/>
                  <a:gd name="connsiteY4" fmla="*/ 702 h 702"/>
                  <a:gd name="connsiteX0" fmla="*/ 5310 w 5679"/>
                  <a:gd name="connsiteY0" fmla="*/ 702 h 702"/>
                  <a:gd name="connsiteX1" fmla="*/ 0 w 5679"/>
                  <a:gd name="connsiteY1" fmla="*/ 702 h 702"/>
                  <a:gd name="connsiteX2" fmla="*/ 0 w 5679"/>
                  <a:gd name="connsiteY2" fmla="*/ 0 h 702"/>
                  <a:gd name="connsiteX3" fmla="*/ 5679 w 5679"/>
                  <a:gd name="connsiteY3" fmla="*/ 0 h 702"/>
                  <a:gd name="connsiteX4" fmla="*/ 5310 w 5679"/>
                  <a:gd name="connsiteY4" fmla="*/ 702 h 702"/>
                  <a:gd name="connsiteX0" fmla="*/ 6043 w 6043"/>
                  <a:gd name="connsiteY0" fmla="*/ 702 h 702"/>
                  <a:gd name="connsiteX1" fmla="*/ 0 w 6043"/>
                  <a:gd name="connsiteY1" fmla="*/ 702 h 702"/>
                  <a:gd name="connsiteX2" fmla="*/ 0 w 6043"/>
                  <a:gd name="connsiteY2" fmla="*/ 0 h 702"/>
                  <a:gd name="connsiteX3" fmla="*/ 5679 w 6043"/>
                  <a:gd name="connsiteY3" fmla="*/ 0 h 702"/>
                  <a:gd name="connsiteX4" fmla="*/ 6043 w 6043"/>
                  <a:gd name="connsiteY4" fmla="*/ 702 h 702"/>
                  <a:gd name="connsiteX0" fmla="*/ 6043 w 6229"/>
                  <a:gd name="connsiteY0" fmla="*/ 702 h 702"/>
                  <a:gd name="connsiteX1" fmla="*/ 0 w 6229"/>
                  <a:gd name="connsiteY1" fmla="*/ 702 h 702"/>
                  <a:gd name="connsiteX2" fmla="*/ 0 w 6229"/>
                  <a:gd name="connsiteY2" fmla="*/ 0 h 702"/>
                  <a:gd name="connsiteX3" fmla="*/ 6229 w 6229"/>
                  <a:gd name="connsiteY3" fmla="*/ 0 h 702"/>
                  <a:gd name="connsiteX4" fmla="*/ 6043 w 6229"/>
                  <a:gd name="connsiteY4" fmla="*/ 702 h 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9" h="702">
                    <a:moveTo>
                      <a:pt x="6043" y="702"/>
                    </a:moveTo>
                    <a:lnTo>
                      <a:pt x="0" y="702"/>
                    </a:lnTo>
                    <a:lnTo>
                      <a:pt x="0" y="0"/>
                    </a:lnTo>
                    <a:lnTo>
                      <a:pt x="6229" y="0"/>
                    </a:lnTo>
                    <a:lnTo>
                      <a:pt x="6043" y="70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22329" y="936871"/>
              <a:ext cx="30213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БЛОК «КОНТАКТНАЯ ИНФОРМАЦИЯ»</a:t>
              </a:r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TextBox 56"/>
          <p:cNvSpPr txBox="1"/>
          <p:nvPr/>
        </p:nvSpPr>
        <p:spPr>
          <a:xfrm>
            <a:off x="855638" y="349142"/>
            <a:ext cx="5430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kern="0" dirty="0">
                <a:solidFill>
                  <a:srgbClr val="008348"/>
                </a:solidFill>
                <a:latin typeface="Arial" panose="020B0604020202020204" pitchFamily="34" charset="0"/>
                <a:ea typeface="Arial KZ" pitchFamily="34" charset="0"/>
                <a:cs typeface="Arial" panose="020B0604020202020204" pitchFamily="34" charset="0"/>
              </a:rPr>
              <a:t>ЗАПОЛНЕНИЕ ЭЛЕКТРОННОЙ ФОРМЫ ЗАЯВЛЕНИЯ 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70" y="260648"/>
            <a:ext cx="1703703" cy="484765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7076" y="0"/>
            <a:ext cx="589678" cy="6858000"/>
            <a:chOff x="-756592" y="22025"/>
            <a:chExt cx="589678" cy="685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-756592" y="22025"/>
              <a:ext cx="589678" cy="6858000"/>
            </a:xfrm>
            <a:prstGeom prst="rect">
              <a:avLst/>
            </a:prstGeom>
            <a:solidFill>
              <a:srgbClr val="DAA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 rot="10800000">
              <a:off x="-756592" y="29039"/>
              <a:ext cx="589678" cy="587829"/>
            </a:xfrm>
            <a:custGeom>
              <a:avLst/>
              <a:gdLst>
                <a:gd name="T0" fmla="*/ 606 w 638"/>
                <a:gd name="T1" fmla="*/ 40 h 636"/>
                <a:gd name="T2" fmla="*/ 566 w 638"/>
                <a:gd name="T3" fmla="*/ 96 h 636"/>
                <a:gd name="T4" fmla="*/ 566 w 638"/>
                <a:gd name="T5" fmla="*/ 144 h 636"/>
                <a:gd name="T6" fmla="*/ 554 w 638"/>
                <a:gd name="T7" fmla="*/ 160 h 636"/>
                <a:gd name="T8" fmla="*/ 492 w 638"/>
                <a:gd name="T9" fmla="*/ 146 h 636"/>
                <a:gd name="T10" fmla="*/ 438 w 638"/>
                <a:gd name="T11" fmla="*/ 154 h 636"/>
                <a:gd name="T12" fmla="*/ 376 w 638"/>
                <a:gd name="T13" fmla="*/ 208 h 636"/>
                <a:gd name="T14" fmla="*/ 358 w 638"/>
                <a:gd name="T15" fmla="*/ 258 h 636"/>
                <a:gd name="T16" fmla="*/ 364 w 638"/>
                <a:gd name="T17" fmla="*/ 304 h 636"/>
                <a:gd name="T18" fmla="*/ 392 w 638"/>
                <a:gd name="T19" fmla="*/ 348 h 636"/>
                <a:gd name="T20" fmla="*/ 434 w 638"/>
                <a:gd name="T21" fmla="*/ 372 h 636"/>
                <a:gd name="T22" fmla="*/ 480 w 638"/>
                <a:gd name="T23" fmla="*/ 374 h 636"/>
                <a:gd name="T24" fmla="*/ 516 w 638"/>
                <a:gd name="T25" fmla="*/ 354 h 636"/>
                <a:gd name="T26" fmla="*/ 524 w 638"/>
                <a:gd name="T27" fmla="*/ 344 h 636"/>
                <a:gd name="T28" fmla="*/ 532 w 638"/>
                <a:gd name="T29" fmla="*/ 304 h 636"/>
                <a:gd name="T30" fmla="*/ 516 w 638"/>
                <a:gd name="T31" fmla="*/ 274 h 636"/>
                <a:gd name="T32" fmla="*/ 478 w 638"/>
                <a:gd name="T33" fmla="*/ 258 h 636"/>
                <a:gd name="T34" fmla="*/ 438 w 638"/>
                <a:gd name="T35" fmla="*/ 274 h 636"/>
                <a:gd name="T36" fmla="*/ 426 w 638"/>
                <a:gd name="T37" fmla="*/ 294 h 636"/>
                <a:gd name="T38" fmla="*/ 426 w 638"/>
                <a:gd name="T39" fmla="*/ 240 h 636"/>
                <a:gd name="T40" fmla="*/ 494 w 638"/>
                <a:gd name="T41" fmla="*/ 208 h 636"/>
                <a:gd name="T42" fmla="*/ 530 w 638"/>
                <a:gd name="T43" fmla="*/ 216 h 636"/>
                <a:gd name="T44" fmla="*/ 584 w 638"/>
                <a:gd name="T45" fmla="*/ 264 h 636"/>
                <a:gd name="T46" fmla="*/ 594 w 638"/>
                <a:gd name="T47" fmla="*/ 342 h 636"/>
                <a:gd name="T48" fmla="*/ 550 w 638"/>
                <a:gd name="T49" fmla="*/ 410 h 636"/>
                <a:gd name="T50" fmla="*/ 482 w 638"/>
                <a:gd name="T51" fmla="*/ 430 h 636"/>
                <a:gd name="T52" fmla="*/ 544 w 638"/>
                <a:gd name="T53" fmla="*/ 468 h 636"/>
                <a:gd name="T54" fmla="*/ 578 w 638"/>
                <a:gd name="T55" fmla="*/ 552 h 636"/>
                <a:gd name="T56" fmla="*/ 528 w 638"/>
                <a:gd name="T57" fmla="*/ 574 h 636"/>
                <a:gd name="T58" fmla="*/ 452 w 638"/>
                <a:gd name="T59" fmla="*/ 526 h 636"/>
                <a:gd name="T60" fmla="*/ 430 w 638"/>
                <a:gd name="T61" fmla="*/ 494 h 636"/>
                <a:gd name="T62" fmla="*/ 396 w 638"/>
                <a:gd name="T63" fmla="*/ 564 h 636"/>
                <a:gd name="T64" fmla="*/ 322 w 638"/>
                <a:gd name="T65" fmla="*/ 596 h 636"/>
                <a:gd name="T66" fmla="*/ 248 w 638"/>
                <a:gd name="T67" fmla="*/ 572 h 636"/>
                <a:gd name="T68" fmla="*/ 212 w 638"/>
                <a:gd name="T69" fmla="*/ 518 h 636"/>
                <a:gd name="T70" fmla="*/ 212 w 638"/>
                <a:gd name="T71" fmla="*/ 470 h 636"/>
                <a:gd name="T72" fmla="*/ 256 w 638"/>
                <a:gd name="T73" fmla="*/ 418 h 636"/>
                <a:gd name="T74" fmla="*/ 296 w 638"/>
                <a:gd name="T75" fmla="*/ 424 h 636"/>
                <a:gd name="T76" fmla="*/ 268 w 638"/>
                <a:gd name="T77" fmla="*/ 446 h 636"/>
                <a:gd name="T78" fmla="*/ 260 w 638"/>
                <a:gd name="T79" fmla="*/ 488 h 636"/>
                <a:gd name="T80" fmla="*/ 276 w 638"/>
                <a:gd name="T81" fmla="*/ 516 h 636"/>
                <a:gd name="T82" fmla="*/ 314 w 638"/>
                <a:gd name="T83" fmla="*/ 532 h 636"/>
                <a:gd name="T84" fmla="*/ 354 w 638"/>
                <a:gd name="T85" fmla="*/ 516 h 636"/>
                <a:gd name="T86" fmla="*/ 362 w 638"/>
                <a:gd name="T87" fmla="*/ 508 h 636"/>
                <a:gd name="T88" fmla="*/ 376 w 638"/>
                <a:gd name="T89" fmla="*/ 468 h 636"/>
                <a:gd name="T90" fmla="*/ 368 w 638"/>
                <a:gd name="T91" fmla="*/ 422 h 636"/>
                <a:gd name="T92" fmla="*/ 340 w 638"/>
                <a:gd name="T93" fmla="*/ 382 h 636"/>
                <a:gd name="T94" fmla="*/ 304 w 638"/>
                <a:gd name="T95" fmla="*/ 362 h 636"/>
                <a:gd name="T96" fmla="*/ 246 w 638"/>
                <a:gd name="T97" fmla="*/ 360 h 636"/>
                <a:gd name="T98" fmla="*/ 198 w 638"/>
                <a:gd name="T99" fmla="*/ 382 h 636"/>
                <a:gd name="T100" fmla="*/ 150 w 638"/>
                <a:gd name="T101" fmla="*/ 454 h 636"/>
                <a:gd name="T102" fmla="*/ 148 w 638"/>
                <a:gd name="T103" fmla="*/ 506 h 636"/>
                <a:gd name="T104" fmla="*/ 176 w 638"/>
                <a:gd name="T105" fmla="*/ 580 h 636"/>
                <a:gd name="T106" fmla="*/ 130 w 638"/>
                <a:gd name="T107" fmla="*/ 562 h 636"/>
                <a:gd name="T108" fmla="*/ 86 w 638"/>
                <a:gd name="T109" fmla="*/ 570 h 636"/>
                <a:gd name="T110" fmla="*/ 22 w 638"/>
                <a:gd name="T111" fmla="*/ 622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8" h="636">
                  <a:moveTo>
                    <a:pt x="638" y="0"/>
                  </a:moveTo>
                  <a:lnTo>
                    <a:pt x="638" y="0"/>
                  </a:lnTo>
                  <a:lnTo>
                    <a:pt x="622" y="22"/>
                  </a:lnTo>
                  <a:lnTo>
                    <a:pt x="606" y="40"/>
                  </a:lnTo>
                  <a:lnTo>
                    <a:pt x="590" y="58"/>
                  </a:lnTo>
                  <a:lnTo>
                    <a:pt x="576" y="76"/>
                  </a:lnTo>
                  <a:lnTo>
                    <a:pt x="570" y="86"/>
                  </a:lnTo>
                  <a:lnTo>
                    <a:pt x="566" y="96"/>
                  </a:lnTo>
                  <a:lnTo>
                    <a:pt x="564" y="106"/>
                  </a:lnTo>
                  <a:lnTo>
                    <a:pt x="562" y="118"/>
                  </a:lnTo>
                  <a:lnTo>
                    <a:pt x="564" y="130"/>
                  </a:lnTo>
                  <a:lnTo>
                    <a:pt x="566" y="144"/>
                  </a:lnTo>
                  <a:lnTo>
                    <a:pt x="572" y="158"/>
                  </a:lnTo>
                  <a:lnTo>
                    <a:pt x="580" y="174"/>
                  </a:lnTo>
                  <a:lnTo>
                    <a:pt x="580" y="174"/>
                  </a:lnTo>
                  <a:lnTo>
                    <a:pt x="554" y="160"/>
                  </a:lnTo>
                  <a:lnTo>
                    <a:pt x="538" y="154"/>
                  </a:lnTo>
                  <a:lnTo>
                    <a:pt x="524" y="150"/>
                  </a:lnTo>
                  <a:lnTo>
                    <a:pt x="508" y="148"/>
                  </a:lnTo>
                  <a:lnTo>
                    <a:pt x="492" y="146"/>
                  </a:lnTo>
                  <a:lnTo>
                    <a:pt x="474" y="146"/>
                  </a:lnTo>
                  <a:lnTo>
                    <a:pt x="456" y="150"/>
                  </a:lnTo>
                  <a:lnTo>
                    <a:pt x="456" y="150"/>
                  </a:lnTo>
                  <a:lnTo>
                    <a:pt x="438" y="154"/>
                  </a:lnTo>
                  <a:lnTo>
                    <a:pt x="420" y="166"/>
                  </a:lnTo>
                  <a:lnTo>
                    <a:pt x="400" y="180"/>
                  </a:lnTo>
                  <a:lnTo>
                    <a:pt x="384" y="198"/>
                  </a:lnTo>
                  <a:lnTo>
                    <a:pt x="376" y="208"/>
                  </a:lnTo>
                  <a:lnTo>
                    <a:pt x="370" y="220"/>
                  </a:lnTo>
                  <a:lnTo>
                    <a:pt x="364" y="232"/>
                  </a:lnTo>
                  <a:lnTo>
                    <a:pt x="360" y="244"/>
                  </a:lnTo>
                  <a:lnTo>
                    <a:pt x="358" y="258"/>
                  </a:lnTo>
                  <a:lnTo>
                    <a:pt x="358" y="272"/>
                  </a:lnTo>
                  <a:lnTo>
                    <a:pt x="360" y="288"/>
                  </a:lnTo>
                  <a:lnTo>
                    <a:pt x="364" y="304"/>
                  </a:lnTo>
                  <a:lnTo>
                    <a:pt x="364" y="304"/>
                  </a:lnTo>
                  <a:lnTo>
                    <a:pt x="368" y="316"/>
                  </a:lnTo>
                  <a:lnTo>
                    <a:pt x="376" y="328"/>
                  </a:lnTo>
                  <a:lnTo>
                    <a:pt x="382" y="338"/>
                  </a:lnTo>
                  <a:lnTo>
                    <a:pt x="392" y="348"/>
                  </a:lnTo>
                  <a:lnTo>
                    <a:pt x="402" y="356"/>
                  </a:lnTo>
                  <a:lnTo>
                    <a:pt x="412" y="362"/>
                  </a:lnTo>
                  <a:lnTo>
                    <a:pt x="422" y="368"/>
                  </a:lnTo>
                  <a:lnTo>
                    <a:pt x="434" y="372"/>
                  </a:lnTo>
                  <a:lnTo>
                    <a:pt x="446" y="374"/>
                  </a:lnTo>
                  <a:lnTo>
                    <a:pt x="456" y="376"/>
                  </a:lnTo>
                  <a:lnTo>
                    <a:pt x="468" y="376"/>
                  </a:lnTo>
                  <a:lnTo>
                    <a:pt x="480" y="374"/>
                  </a:lnTo>
                  <a:lnTo>
                    <a:pt x="490" y="370"/>
                  </a:lnTo>
                  <a:lnTo>
                    <a:pt x="500" y="366"/>
                  </a:lnTo>
                  <a:lnTo>
                    <a:pt x="508" y="360"/>
                  </a:lnTo>
                  <a:lnTo>
                    <a:pt x="516" y="354"/>
                  </a:lnTo>
                  <a:lnTo>
                    <a:pt x="516" y="354"/>
                  </a:lnTo>
                  <a:lnTo>
                    <a:pt x="516" y="354"/>
                  </a:lnTo>
                  <a:lnTo>
                    <a:pt x="516" y="354"/>
                  </a:lnTo>
                  <a:lnTo>
                    <a:pt x="524" y="344"/>
                  </a:lnTo>
                  <a:lnTo>
                    <a:pt x="528" y="334"/>
                  </a:lnTo>
                  <a:lnTo>
                    <a:pt x="532" y="324"/>
                  </a:lnTo>
                  <a:lnTo>
                    <a:pt x="532" y="314"/>
                  </a:lnTo>
                  <a:lnTo>
                    <a:pt x="532" y="304"/>
                  </a:lnTo>
                  <a:lnTo>
                    <a:pt x="528" y="292"/>
                  </a:lnTo>
                  <a:lnTo>
                    <a:pt x="524" y="284"/>
                  </a:lnTo>
                  <a:lnTo>
                    <a:pt x="516" y="274"/>
                  </a:lnTo>
                  <a:lnTo>
                    <a:pt x="516" y="274"/>
                  </a:lnTo>
                  <a:lnTo>
                    <a:pt x="508" y="268"/>
                  </a:lnTo>
                  <a:lnTo>
                    <a:pt x="498" y="262"/>
                  </a:lnTo>
                  <a:lnTo>
                    <a:pt x="488" y="260"/>
                  </a:lnTo>
                  <a:lnTo>
                    <a:pt x="478" y="258"/>
                  </a:lnTo>
                  <a:lnTo>
                    <a:pt x="466" y="260"/>
                  </a:lnTo>
                  <a:lnTo>
                    <a:pt x="456" y="262"/>
                  </a:lnTo>
                  <a:lnTo>
                    <a:pt x="446" y="268"/>
                  </a:lnTo>
                  <a:lnTo>
                    <a:pt x="438" y="274"/>
                  </a:lnTo>
                  <a:lnTo>
                    <a:pt x="438" y="274"/>
                  </a:lnTo>
                  <a:lnTo>
                    <a:pt x="430" y="284"/>
                  </a:lnTo>
                  <a:lnTo>
                    <a:pt x="426" y="294"/>
                  </a:lnTo>
                  <a:lnTo>
                    <a:pt x="426" y="294"/>
                  </a:lnTo>
                  <a:lnTo>
                    <a:pt x="418" y="282"/>
                  </a:lnTo>
                  <a:lnTo>
                    <a:pt x="416" y="268"/>
                  </a:lnTo>
                  <a:lnTo>
                    <a:pt x="420" y="254"/>
                  </a:lnTo>
                  <a:lnTo>
                    <a:pt x="426" y="240"/>
                  </a:lnTo>
                  <a:lnTo>
                    <a:pt x="438" y="228"/>
                  </a:lnTo>
                  <a:lnTo>
                    <a:pt x="452" y="218"/>
                  </a:lnTo>
                  <a:lnTo>
                    <a:pt x="472" y="212"/>
                  </a:lnTo>
                  <a:lnTo>
                    <a:pt x="494" y="208"/>
                  </a:lnTo>
                  <a:lnTo>
                    <a:pt x="494" y="208"/>
                  </a:lnTo>
                  <a:lnTo>
                    <a:pt x="506" y="208"/>
                  </a:lnTo>
                  <a:lnTo>
                    <a:pt x="520" y="212"/>
                  </a:lnTo>
                  <a:lnTo>
                    <a:pt x="530" y="216"/>
                  </a:lnTo>
                  <a:lnTo>
                    <a:pt x="540" y="220"/>
                  </a:lnTo>
                  <a:lnTo>
                    <a:pt x="560" y="232"/>
                  </a:lnTo>
                  <a:lnTo>
                    <a:pt x="574" y="246"/>
                  </a:lnTo>
                  <a:lnTo>
                    <a:pt x="584" y="264"/>
                  </a:lnTo>
                  <a:lnTo>
                    <a:pt x="592" y="282"/>
                  </a:lnTo>
                  <a:lnTo>
                    <a:pt x="596" y="302"/>
                  </a:lnTo>
                  <a:lnTo>
                    <a:pt x="596" y="322"/>
                  </a:lnTo>
                  <a:lnTo>
                    <a:pt x="594" y="342"/>
                  </a:lnTo>
                  <a:lnTo>
                    <a:pt x="588" y="360"/>
                  </a:lnTo>
                  <a:lnTo>
                    <a:pt x="578" y="380"/>
                  </a:lnTo>
                  <a:lnTo>
                    <a:pt x="566" y="396"/>
                  </a:lnTo>
                  <a:lnTo>
                    <a:pt x="550" y="410"/>
                  </a:lnTo>
                  <a:lnTo>
                    <a:pt x="530" y="420"/>
                  </a:lnTo>
                  <a:lnTo>
                    <a:pt x="508" y="426"/>
                  </a:lnTo>
                  <a:lnTo>
                    <a:pt x="494" y="428"/>
                  </a:lnTo>
                  <a:lnTo>
                    <a:pt x="482" y="430"/>
                  </a:lnTo>
                  <a:lnTo>
                    <a:pt x="482" y="430"/>
                  </a:lnTo>
                  <a:lnTo>
                    <a:pt x="506" y="440"/>
                  </a:lnTo>
                  <a:lnTo>
                    <a:pt x="526" y="452"/>
                  </a:lnTo>
                  <a:lnTo>
                    <a:pt x="544" y="468"/>
                  </a:lnTo>
                  <a:lnTo>
                    <a:pt x="558" y="486"/>
                  </a:lnTo>
                  <a:lnTo>
                    <a:pt x="568" y="506"/>
                  </a:lnTo>
                  <a:lnTo>
                    <a:pt x="574" y="528"/>
                  </a:lnTo>
                  <a:lnTo>
                    <a:pt x="578" y="552"/>
                  </a:lnTo>
                  <a:lnTo>
                    <a:pt x="580" y="580"/>
                  </a:lnTo>
                  <a:lnTo>
                    <a:pt x="580" y="580"/>
                  </a:lnTo>
                  <a:lnTo>
                    <a:pt x="554" y="578"/>
                  </a:lnTo>
                  <a:lnTo>
                    <a:pt x="528" y="574"/>
                  </a:lnTo>
                  <a:lnTo>
                    <a:pt x="506" y="566"/>
                  </a:lnTo>
                  <a:lnTo>
                    <a:pt x="486" y="556"/>
                  </a:lnTo>
                  <a:lnTo>
                    <a:pt x="468" y="542"/>
                  </a:lnTo>
                  <a:lnTo>
                    <a:pt x="452" y="526"/>
                  </a:lnTo>
                  <a:lnTo>
                    <a:pt x="440" y="506"/>
                  </a:lnTo>
                  <a:lnTo>
                    <a:pt x="430" y="480"/>
                  </a:lnTo>
                  <a:lnTo>
                    <a:pt x="430" y="480"/>
                  </a:lnTo>
                  <a:lnTo>
                    <a:pt x="430" y="494"/>
                  </a:lnTo>
                  <a:lnTo>
                    <a:pt x="428" y="506"/>
                  </a:lnTo>
                  <a:lnTo>
                    <a:pt x="420" y="530"/>
                  </a:lnTo>
                  <a:lnTo>
                    <a:pt x="410" y="548"/>
                  </a:lnTo>
                  <a:lnTo>
                    <a:pt x="396" y="564"/>
                  </a:lnTo>
                  <a:lnTo>
                    <a:pt x="380" y="578"/>
                  </a:lnTo>
                  <a:lnTo>
                    <a:pt x="362" y="588"/>
                  </a:lnTo>
                  <a:lnTo>
                    <a:pt x="342" y="594"/>
                  </a:lnTo>
                  <a:lnTo>
                    <a:pt x="322" y="596"/>
                  </a:lnTo>
                  <a:lnTo>
                    <a:pt x="302" y="596"/>
                  </a:lnTo>
                  <a:lnTo>
                    <a:pt x="282" y="592"/>
                  </a:lnTo>
                  <a:lnTo>
                    <a:pt x="264" y="584"/>
                  </a:lnTo>
                  <a:lnTo>
                    <a:pt x="248" y="572"/>
                  </a:lnTo>
                  <a:lnTo>
                    <a:pt x="232" y="558"/>
                  </a:lnTo>
                  <a:lnTo>
                    <a:pt x="220" y="540"/>
                  </a:lnTo>
                  <a:lnTo>
                    <a:pt x="216" y="530"/>
                  </a:lnTo>
                  <a:lnTo>
                    <a:pt x="212" y="518"/>
                  </a:lnTo>
                  <a:lnTo>
                    <a:pt x="210" y="506"/>
                  </a:lnTo>
                  <a:lnTo>
                    <a:pt x="208" y="492"/>
                  </a:lnTo>
                  <a:lnTo>
                    <a:pt x="208" y="492"/>
                  </a:lnTo>
                  <a:lnTo>
                    <a:pt x="212" y="470"/>
                  </a:lnTo>
                  <a:lnTo>
                    <a:pt x="220" y="452"/>
                  </a:lnTo>
                  <a:lnTo>
                    <a:pt x="230" y="436"/>
                  </a:lnTo>
                  <a:lnTo>
                    <a:pt x="242" y="426"/>
                  </a:lnTo>
                  <a:lnTo>
                    <a:pt x="256" y="418"/>
                  </a:lnTo>
                  <a:lnTo>
                    <a:pt x="270" y="416"/>
                  </a:lnTo>
                  <a:lnTo>
                    <a:pt x="282" y="418"/>
                  </a:lnTo>
                  <a:lnTo>
                    <a:pt x="296" y="424"/>
                  </a:lnTo>
                  <a:lnTo>
                    <a:pt x="296" y="424"/>
                  </a:lnTo>
                  <a:lnTo>
                    <a:pt x="284" y="430"/>
                  </a:lnTo>
                  <a:lnTo>
                    <a:pt x="276" y="438"/>
                  </a:lnTo>
                  <a:lnTo>
                    <a:pt x="276" y="438"/>
                  </a:lnTo>
                  <a:lnTo>
                    <a:pt x="268" y="446"/>
                  </a:lnTo>
                  <a:lnTo>
                    <a:pt x="264" y="456"/>
                  </a:lnTo>
                  <a:lnTo>
                    <a:pt x="260" y="466"/>
                  </a:lnTo>
                  <a:lnTo>
                    <a:pt x="260" y="476"/>
                  </a:lnTo>
                  <a:lnTo>
                    <a:pt x="260" y="488"/>
                  </a:lnTo>
                  <a:lnTo>
                    <a:pt x="264" y="498"/>
                  </a:lnTo>
                  <a:lnTo>
                    <a:pt x="268" y="508"/>
                  </a:lnTo>
                  <a:lnTo>
                    <a:pt x="276" y="516"/>
                  </a:lnTo>
                  <a:lnTo>
                    <a:pt x="276" y="516"/>
                  </a:lnTo>
                  <a:lnTo>
                    <a:pt x="284" y="522"/>
                  </a:lnTo>
                  <a:lnTo>
                    <a:pt x="294" y="528"/>
                  </a:lnTo>
                  <a:lnTo>
                    <a:pt x="304" y="532"/>
                  </a:lnTo>
                  <a:lnTo>
                    <a:pt x="314" y="532"/>
                  </a:lnTo>
                  <a:lnTo>
                    <a:pt x="326" y="532"/>
                  </a:lnTo>
                  <a:lnTo>
                    <a:pt x="336" y="528"/>
                  </a:lnTo>
                  <a:lnTo>
                    <a:pt x="346" y="522"/>
                  </a:lnTo>
                  <a:lnTo>
                    <a:pt x="354" y="516"/>
                  </a:lnTo>
                  <a:lnTo>
                    <a:pt x="354" y="516"/>
                  </a:lnTo>
                  <a:lnTo>
                    <a:pt x="354" y="516"/>
                  </a:lnTo>
                  <a:lnTo>
                    <a:pt x="354" y="516"/>
                  </a:lnTo>
                  <a:lnTo>
                    <a:pt x="362" y="508"/>
                  </a:lnTo>
                  <a:lnTo>
                    <a:pt x="368" y="498"/>
                  </a:lnTo>
                  <a:lnTo>
                    <a:pt x="372" y="488"/>
                  </a:lnTo>
                  <a:lnTo>
                    <a:pt x="374" y="478"/>
                  </a:lnTo>
                  <a:lnTo>
                    <a:pt x="376" y="468"/>
                  </a:lnTo>
                  <a:lnTo>
                    <a:pt x="376" y="456"/>
                  </a:lnTo>
                  <a:lnTo>
                    <a:pt x="374" y="444"/>
                  </a:lnTo>
                  <a:lnTo>
                    <a:pt x="372" y="434"/>
                  </a:lnTo>
                  <a:lnTo>
                    <a:pt x="368" y="422"/>
                  </a:lnTo>
                  <a:lnTo>
                    <a:pt x="362" y="410"/>
                  </a:lnTo>
                  <a:lnTo>
                    <a:pt x="356" y="400"/>
                  </a:lnTo>
                  <a:lnTo>
                    <a:pt x="348" y="390"/>
                  </a:lnTo>
                  <a:lnTo>
                    <a:pt x="340" y="382"/>
                  </a:lnTo>
                  <a:lnTo>
                    <a:pt x="328" y="374"/>
                  </a:lnTo>
                  <a:lnTo>
                    <a:pt x="318" y="368"/>
                  </a:lnTo>
                  <a:lnTo>
                    <a:pt x="304" y="362"/>
                  </a:lnTo>
                  <a:lnTo>
                    <a:pt x="304" y="362"/>
                  </a:lnTo>
                  <a:lnTo>
                    <a:pt x="288" y="358"/>
                  </a:lnTo>
                  <a:lnTo>
                    <a:pt x="274" y="356"/>
                  </a:lnTo>
                  <a:lnTo>
                    <a:pt x="260" y="358"/>
                  </a:lnTo>
                  <a:lnTo>
                    <a:pt x="246" y="360"/>
                  </a:lnTo>
                  <a:lnTo>
                    <a:pt x="232" y="364"/>
                  </a:lnTo>
                  <a:lnTo>
                    <a:pt x="220" y="368"/>
                  </a:lnTo>
                  <a:lnTo>
                    <a:pt x="210" y="376"/>
                  </a:lnTo>
                  <a:lnTo>
                    <a:pt x="198" y="382"/>
                  </a:lnTo>
                  <a:lnTo>
                    <a:pt x="180" y="400"/>
                  </a:lnTo>
                  <a:lnTo>
                    <a:pt x="166" y="418"/>
                  </a:lnTo>
                  <a:lnTo>
                    <a:pt x="156" y="438"/>
                  </a:lnTo>
                  <a:lnTo>
                    <a:pt x="150" y="454"/>
                  </a:lnTo>
                  <a:lnTo>
                    <a:pt x="150" y="454"/>
                  </a:lnTo>
                  <a:lnTo>
                    <a:pt x="148" y="472"/>
                  </a:lnTo>
                  <a:lnTo>
                    <a:pt x="148" y="490"/>
                  </a:lnTo>
                  <a:lnTo>
                    <a:pt x="148" y="506"/>
                  </a:lnTo>
                  <a:lnTo>
                    <a:pt x="152" y="522"/>
                  </a:lnTo>
                  <a:lnTo>
                    <a:pt x="156" y="538"/>
                  </a:lnTo>
                  <a:lnTo>
                    <a:pt x="162" y="552"/>
                  </a:lnTo>
                  <a:lnTo>
                    <a:pt x="176" y="580"/>
                  </a:lnTo>
                  <a:lnTo>
                    <a:pt x="176" y="580"/>
                  </a:lnTo>
                  <a:lnTo>
                    <a:pt x="160" y="572"/>
                  </a:lnTo>
                  <a:lnTo>
                    <a:pt x="144" y="566"/>
                  </a:lnTo>
                  <a:lnTo>
                    <a:pt x="130" y="562"/>
                  </a:lnTo>
                  <a:lnTo>
                    <a:pt x="118" y="562"/>
                  </a:lnTo>
                  <a:lnTo>
                    <a:pt x="106" y="562"/>
                  </a:lnTo>
                  <a:lnTo>
                    <a:pt x="96" y="564"/>
                  </a:lnTo>
                  <a:lnTo>
                    <a:pt x="86" y="570"/>
                  </a:lnTo>
                  <a:lnTo>
                    <a:pt x="76" y="574"/>
                  </a:lnTo>
                  <a:lnTo>
                    <a:pt x="58" y="588"/>
                  </a:lnTo>
                  <a:lnTo>
                    <a:pt x="40" y="604"/>
                  </a:lnTo>
                  <a:lnTo>
                    <a:pt x="22" y="622"/>
                  </a:lnTo>
                  <a:lnTo>
                    <a:pt x="0" y="636"/>
                  </a:lnTo>
                  <a:lnTo>
                    <a:pt x="638" y="63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C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7" name="Freeform 5"/>
          <p:cNvSpPr>
            <a:spLocks/>
          </p:cNvSpPr>
          <p:nvPr/>
        </p:nvSpPr>
        <p:spPr bwMode="auto">
          <a:xfrm>
            <a:off x="8554339" y="6285749"/>
            <a:ext cx="589678" cy="587829"/>
          </a:xfrm>
          <a:custGeom>
            <a:avLst/>
            <a:gdLst>
              <a:gd name="T0" fmla="*/ 606 w 638"/>
              <a:gd name="T1" fmla="*/ 40 h 636"/>
              <a:gd name="T2" fmla="*/ 566 w 638"/>
              <a:gd name="T3" fmla="*/ 96 h 636"/>
              <a:gd name="T4" fmla="*/ 566 w 638"/>
              <a:gd name="T5" fmla="*/ 144 h 636"/>
              <a:gd name="T6" fmla="*/ 554 w 638"/>
              <a:gd name="T7" fmla="*/ 160 h 636"/>
              <a:gd name="T8" fmla="*/ 492 w 638"/>
              <a:gd name="T9" fmla="*/ 146 h 636"/>
              <a:gd name="T10" fmla="*/ 438 w 638"/>
              <a:gd name="T11" fmla="*/ 154 h 636"/>
              <a:gd name="T12" fmla="*/ 376 w 638"/>
              <a:gd name="T13" fmla="*/ 208 h 636"/>
              <a:gd name="T14" fmla="*/ 358 w 638"/>
              <a:gd name="T15" fmla="*/ 258 h 636"/>
              <a:gd name="T16" fmla="*/ 364 w 638"/>
              <a:gd name="T17" fmla="*/ 304 h 636"/>
              <a:gd name="T18" fmla="*/ 392 w 638"/>
              <a:gd name="T19" fmla="*/ 348 h 636"/>
              <a:gd name="T20" fmla="*/ 434 w 638"/>
              <a:gd name="T21" fmla="*/ 372 h 636"/>
              <a:gd name="T22" fmla="*/ 480 w 638"/>
              <a:gd name="T23" fmla="*/ 374 h 636"/>
              <a:gd name="T24" fmla="*/ 516 w 638"/>
              <a:gd name="T25" fmla="*/ 354 h 636"/>
              <a:gd name="T26" fmla="*/ 524 w 638"/>
              <a:gd name="T27" fmla="*/ 344 h 636"/>
              <a:gd name="T28" fmla="*/ 532 w 638"/>
              <a:gd name="T29" fmla="*/ 304 h 636"/>
              <a:gd name="T30" fmla="*/ 516 w 638"/>
              <a:gd name="T31" fmla="*/ 274 h 636"/>
              <a:gd name="T32" fmla="*/ 478 w 638"/>
              <a:gd name="T33" fmla="*/ 258 h 636"/>
              <a:gd name="T34" fmla="*/ 438 w 638"/>
              <a:gd name="T35" fmla="*/ 274 h 636"/>
              <a:gd name="T36" fmla="*/ 426 w 638"/>
              <a:gd name="T37" fmla="*/ 294 h 636"/>
              <a:gd name="T38" fmla="*/ 426 w 638"/>
              <a:gd name="T39" fmla="*/ 240 h 636"/>
              <a:gd name="T40" fmla="*/ 494 w 638"/>
              <a:gd name="T41" fmla="*/ 208 h 636"/>
              <a:gd name="T42" fmla="*/ 530 w 638"/>
              <a:gd name="T43" fmla="*/ 216 h 636"/>
              <a:gd name="T44" fmla="*/ 584 w 638"/>
              <a:gd name="T45" fmla="*/ 264 h 636"/>
              <a:gd name="T46" fmla="*/ 594 w 638"/>
              <a:gd name="T47" fmla="*/ 342 h 636"/>
              <a:gd name="T48" fmla="*/ 550 w 638"/>
              <a:gd name="T49" fmla="*/ 410 h 636"/>
              <a:gd name="T50" fmla="*/ 482 w 638"/>
              <a:gd name="T51" fmla="*/ 430 h 636"/>
              <a:gd name="T52" fmla="*/ 544 w 638"/>
              <a:gd name="T53" fmla="*/ 468 h 636"/>
              <a:gd name="T54" fmla="*/ 578 w 638"/>
              <a:gd name="T55" fmla="*/ 552 h 636"/>
              <a:gd name="T56" fmla="*/ 528 w 638"/>
              <a:gd name="T57" fmla="*/ 574 h 636"/>
              <a:gd name="T58" fmla="*/ 452 w 638"/>
              <a:gd name="T59" fmla="*/ 526 h 636"/>
              <a:gd name="T60" fmla="*/ 430 w 638"/>
              <a:gd name="T61" fmla="*/ 494 h 636"/>
              <a:gd name="T62" fmla="*/ 396 w 638"/>
              <a:gd name="T63" fmla="*/ 564 h 636"/>
              <a:gd name="T64" fmla="*/ 322 w 638"/>
              <a:gd name="T65" fmla="*/ 596 h 636"/>
              <a:gd name="T66" fmla="*/ 248 w 638"/>
              <a:gd name="T67" fmla="*/ 572 h 636"/>
              <a:gd name="T68" fmla="*/ 212 w 638"/>
              <a:gd name="T69" fmla="*/ 518 h 636"/>
              <a:gd name="T70" fmla="*/ 212 w 638"/>
              <a:gd name="T71" fmla="*/ 470 h 636"/>
              <a:gd name="T72" fmla="*/ 256 w 638"/>
              <a:gd name="T73" fmla="*/ 418 h 636"/>
              <a:gd name="T74" fmla="*/ 296 w 638"/>
              <a:gd name="T75" fmla="*/ 424 h 636"/>
              <a:gd name="T76" fmla="*/ 268 w 638"/>
              <a:gd name="T77" fmla="*/ 446 h 636"/>
              <a:gd name="T78" fmla="*/ 260 w 638"/>
              <a:gd name="T79" fmla="*/ 488 h 636"/>
              <a:gd name="T80" fmla="*/ 276 w 638"/>
              <a:gd name="T81" fmla="*/ 516 h 636"/>
              <a:gd name="T82" fmla="*/ 314 w 638"/>
              <a:gd name="T83" fmla="*/ 532 h 636"/>
              <a:gd name="T84" fmla="*/ 354 w 638"/>
              <a:gd name="T85" fmla="*/ 516 h 636"/>
              <a:gd name="T86" fmla="*/ 362 w 638"/>
              <a:gd name="T87" fmla="*/ 508 h 636"/>
              <a:gd name="T88" fmla="*/ 376 w 638"/>
              <a:gd name="T89" fmla="*/ 468 h 636"/>
              <a:gd name="T90" fmla="*/ 368 w 638"/>
              <a:gd name="T91" fmla="*/ 422 h 636"/>
              <a:gd name="T92" fmla="*/ 340 w 638"/>
              <a:gd name="T93" fmla="*/ 382 h 636"/>
              <a:gd name="T94" fmla="*/ 304 w 638"/>
              <a:gd name="T95" fmla="*/ 362 h 636"/>
              <a:gd name="T96" fmla="*/ 246 w 638"/>
              <a:gd name="T97" fmla="*/ 360 h 636"/>
              <a:gd name="T98" fmla="*/ 198 w 638"/>
              <a:gd name="T99" fmla="*/ 382 h 636"/>
              <a:gd name="T100" fmla="*/ 150 w 638"/>
              <a:gd name="T101" fmla="*/ 454 h 636"/>
              <a:gd name="T102" fmla="*/ 148 w 638"/>
              <a:gd name="T103" fmla="*/ 506 h 636"/>
              <a:gd name="T104" fmla="*/ 176 w 638"/>
              <a:gd name="T105" fmla="*/ 580 h 636"/>
              <a:gd name="T106" fmla="*/ 130 w 638"/>
              <a:gd name="T107" fmla="*/ 562 h 636"/>
              <a:gd name="T108" fmla="*/ 86 w 638"/>
              <a:gd name="T109" fmla="*/ 570 h 636"/>
              <a:gd name="T110" fmla="*/ 22 w 638"/>
              <a:gd name="T111" fmla="*/ 622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38" h="636">
                <a:moveTo>
                  <a:pt x="638" y="0"/>
                </a:moveTo>
                <a:lnTo>
                  <a:pt x="638" y="0"/>
                </a:lnTo>
                <a:lnTo>
                  <a:pt x="622" y="22"/>
                </a:lnTo>
                <a:lnTo>
                  <a:pt x="606" y="40"/>
                </a:lnTo>
                <a:lnTo>
                  <a:pt x="590" y="58"/>
                </a:lnTo>
                <a:lnTo>
                  <a:pt x="576" y="76"/>
                </a:lnTo>
                <a:lnTo>
                  <a:pt x="570" y="86"/>
                </a:lnTo>
                <a:lnTo>
                  <a:pt x="566" y="96"/>
                </a:lnTo>
                <a:lnTo>
                  <a:pt x="564" y="106"/>
                </a:lnTo>
                <a:lnTo>
                  <a:pt x="562" y="118"/>
                </a:lnTo>
                <a:lnTo>
                  <a:pt x="564" y="130"/>
                </a:lnTo>
                <a:lnTo>
                  <a:pt x="566" y="144"/>
                </a:lnTo>
                <a:lnTo>
                  <a:pt x="572" y="158"/>
                </a:lnTo>
                <a:lnTo>
                  <a:pt x="580" y="174"/>
                </a:lnTo>
                <a:lnTo>
                  <a:pt x="580" y="174"/>
                </a:lnTo>
                <a:lnTo>
                  <a:pt x="554" y="160"/>
                </a:lnTo>
                <a:lnTo>
                  <a:pt x="538" y="154"/>
                </a:lnTo>
                <a:lnTo>
                  <a:pt x="524" y="150"/>
                </a:lnTo>
                <a:lnTo>
                  <a:pt x="508" y="148"/>
                </a:lnTo>
                <a:lnTo>
                  <a:pt x="492" y="146"/>
                </a:lnTo>
                <a:lnTo>
                  <a:pt x="474" y="146"/>
                </a:lnTo>
                <a:lnTo>
                  <a:pt x="456" y="150"/>
                </a:lnTo>
                <a:lnTo>
                  <a:pt x="456" y="150"/>
                </a:lnTo>
                <a:lnTo>
                  <a:pt x="438" y="154"/>
                </a:lnTo>
                <a:lnTo>
                  <a:pt x="420" y="166"/>
                </a:lnTo>
                <a:lnTo>
                  <a:pt x="400" y="180"/>
                </a:lnTo>
                <a:lnTo>
                  <a:pt x="384" y="198"/>
                </a:lnTo>
                <a:lnTo>
                  <a:pt x="376" y="208"/>
                </a:lnTo>
                <a:lnTo>
                  <a:pt x="370" y="220"/>
                </a:lnTo>
                <a:lnTo>
                  <a:pt x="364" y="232"/>
                </a:lnTo>
                <a:lnTo>
                  <a:pt x="360" y="244"/>
                </a:lnTo>
                <a:lnTo>
                  <a:pt x="358" y="258"/>
                </a:lnTo>
                <a:lnTo>
                  <a:pt x="358" y="272"/>
                </a:lnTo>
                <a:lnTo>
                  <a:pt x="360" y="288"/>
                </a:lnTo>
                <a:lnTo>
                  <a:pt x="364" y="304"/>
                </a:lnTo>
                <a:lnTo>
                  <a:pt x="364" y="304"/>
                </a:lnTo>
                <a:lnTo>
                  <a:pt x="368" y="316"/>
                </a:lnTo>
                <a:lnTo>
                  <a:pt x="376" y="328"/>
                </a:lnTo>
                <a:lnTo>
                  <a:pt x="382" y="338"/>
                </a:lnTo>
                <a:lnTo>
                  <a:pt x="392" y="348"/>
                </a:lnTo>
                <a:lnTo>
                  <a:pt x="402" y="356"/>
                </a:lnTo>
                <a:lnTo>
                  <a:pt x="412" y="362"/>
                </a:lnTo>
                <a:lnTo>
                  <a:pt x="422" y="368"/>
                </a:lnTo>
                <a:lnTo>
                  <a:pt x="434" y="372"/>
                </a:lnTo>
                <a:lnTo>
                  <a:pt x="446" y="374"/>
                </a:lnTo>
                <a:lnTo>
                  <a:pt x="456" y="376"/>
                </a:lnTo>
                <a:lnTo>
                  <a:pt x="468" y="376"/>
                </a:lnTo>
                <a:lnTo>
                  <a:pt x="480" y="374"/>
                </a:lnTo>
                <a:lnTo>
                  <a:pt x="490" y="370"/>
                </a:lnTo>
                <a:lnTo>
                  <a:pt x="500" y="366"/>
                </a:lnTo>
                <a:lnTo>
                  <a:pt x="508" y="360"/>
                </a:lnTo>
                <a:lnTo>
                  <a:pt x="516" y="354"/>
                </a:lnTo>
                <a:lnTo>
                  <a:pt x="516" y="354"/>
                </a:lnTo>
                <a:lnTo>
                  <a:pt x="516" y="354"/>
                </a:lnTo>
                <a:lnTo>
                  <a:pt x="516" y="354"/>
                </a:lnTo>
                <a:lnTo>
                  <a:pt x="524" y="344"/>
                </a:lnTo>
                <a:lnTo>
                  <a:pt x="528" y="334"/>
                </a:lnTo>
                <a:lnTo>
                  <a:pt x="532" y="324"/>
                </a:lnTo>
                <a:lnTo>
                  <a:pt x="532" y="314"/>
                </a:lnTo>
                <a:lnTo>
                  <a:pt x="532" y="304"/>
                </a:lnTo>
                <a:lnTo>
                  <a:pt x="528" y="292"/>
                </a:lnTo>
                <a:lnTo>
                  <a:pt x="524" y="284"/>
                </a:lnTo>
                <a:lnTo>
                  <a:pt x="516" y="274"/>
                </a:lnTo>
                <a:lnTo>
                  <a:pt x="516" y="274"/>
                </a:lnTo>
                <a:lnTo>
                  <a:pt x="508" y="268"/>
                </a:lnTo>
                <a:lnTo>
                  <a:pt x="498" y="262"/>
                </a:lnTo>
                <a:lnTo>
                  <a:pt x="488" y="260"/>
                </a:lnTo>
                <a:lnTo>
                  <a:pt x="478" y="258"/>
                </a:lnTo>
                <a:lnTo>
                  <a:pt x="466" y="260"/>
                </a:lnTo>
                <a:lnTo>
                  <a:pt x="456" y="262"/>
                </a:lnTo>
                <a:lnTo>
                  <a:pt x="446" y="268"/>
                </a:lnTo>
                <a:lnTo>
                  <a:pt x="438" y="274"/>
                </a:lnTo>
                <a:lnTo>
                  <a:pt x="438" y="274"/>
                </a:lnTo>
                <a:lnTo>
                  <a:pt x="430" y="284"/>
                </a:lnTo>
                <a:lnTo>
                  <a:pt x="426" y="294"/>
                </a:lnTo>
                <a:lnTo>
                  <a:pt x="426" y="294"/>
                </a:lnTo>
                <a:lnTo>
                  <a:pt x="418" y="282"/>
                </a:lnTo>
                <a:lnTo>
                  <a:pt x="416" y="268"/>
                </a:lnTo>
                <a:lnTo>
                  <a:pt x="420" y="254"/>
                </a:lnTo>
                <a:lnTo>
                  <a:pt x="426" y="240"/>
                </a:lnTo>
                <a:lnTo>
                  <a:pt x="438" y="228"/>
                </a:lnTo>
                <a:lnTo>
                  <a:pt x="452" y="218"/>
                </a:lnTo>
                <a:lnTo>
                  <a:pt x="472" y="212"/>
                </a:lnTo>
                <a:lnTo>
                  <a:pt x="494" y="208"/>
                </a:lnTo>
                <a:lnTo>
                  <a:pt x="494" y="208"/>
                </a:lnTo>
                <a:lnTo>
                  <a:pt x="506" y="208"/>
                </a:lnTo>
                <a:lnTo>
                  <a:pt x="520" y="212"/>
                </a:lnTo>
                <a:lnTo>
                  <a:pt x="530" y="216"/>
                </a:lnTo>
                <a:lnTo>
                  <a:pt x="540" y="220"/>
                </a:lnTo>
                <a:lnTo>
                  <a:pt x="560" y="232"/>
                </a:lnTo>
                <a:lnTo>
                  <a:pt x="574" y="246"/>
                </a:lnTo>
                <a:lnTo>
                  <a:pt x="584" y="264"/>
                </a:lnTo>
                <a:lnTo>
                  <a:pt x="592" y="282"/>
                </a:lnTo>
                <a:lnTo>
                  <a:pt x="596" y="302"/>
                </a:lnTo>
                <a:lnTo>
                  <a:pt x="596" y="322"/>
                </a:lnTo>
                <a:lnTo>
                  <a:pt x="594" y="342"/>
                </a:lnTo>
                <a:lnTo>
                  <a:pt x="588" y="360"/>
                </a:lnTo>
                <a:lnTo>
                  <a:pt x="578" y="380"/>
                </a:lnTo>
                <a:lnTo>
                  <a:pt x="566" y="396"/>
                </a:lnTo>
                <a:lnTo>
                  <a:pt x="550" y="410"/>
                </a:lnTo>
                <a:lnTo>
                  <a:pt x="530" y="420"/>
                </a:lnTo>
                <a:lnTo>
                  <a:pt x="508" y="426"/>
                </a:lnTo>
                <a:lnTo>
                  <a:pt x="494" y="428"/>
                </a:lnTo>
                <a:lnTo>
                  <a:pt x="482" y="430"/>
                </a:lnTo>
                <a:lnTo>
                  <a:pt x="482" y="430"/>
                </a:lnTo>
                <a:lnTo>
                  <a:pt x="506" y="440"/>
                </a:lnTo>
                <a:lnTo>
                  <a:pt x="526" y="452"/>
                </a:lnTo>
                <a:lnTo>
                  <a:pt x="544" y="468"/>
                </a:lnTo>
                <a:lnTo>
                  <a:pt x="558" y="486"/>
                </a:lnTo>
                <a:lnTo>
                  <a:pt x="568" y="506"/>
                </a:lnTo>
                <a:lnTo>
                  <a:pt x="574" y="528"/>
                </a:lnTo>
                <a:lnTo>
                  <a:pt x="578" y="552"/>
                </a:lnTo>
                <a:lnTo>
                  <a:pt x="580" y="580"/>
                </a:lnTo>
                <a:lnTo>
                  <a:pt x="580" y="580"/>
                </a:lnTo>
                <a:lnTo>
                  <a:pt x="554" y="578"/>
                </a:lnTo>
                <a:lnTo>
                  <a:pt x="528" y="574"/>
                </a:lnTo>
                <a:lnTo>
                  <a:pt x="506" y="566"/>
                </a:lnTo>
                <a:lnTo>
                  <a:pt x="486" y="556"/>
                </a:lnTo>
                <a:lnTo>
                  <a:pt x="468" y="542"/>
                </a:lnTo>
                <a:lnTo>
                  <a:pt x="452" y="526"/>
                </a:lnTo>
                <a:lnTo>
                  <a:pt x="440" y="506"/>
                </a:lnTo>
                <a:lnTo>
                  <a:pt x="430" y="480"/>
                </a:lnTo>
                <a:lnTo>
                  <a:pt x="430" y="480"/>
                </a:lnTo>
                <a:lnTo>
                  <a:pt x="430" y="494"/>
                </a:lnTo>
                <a:lnTo>
                  <a:pt x="428" y="506"/>
                </a:lnTo>
                <a:lnTo>
                  <a:pt x="420" y="530"/>
                </a:lnTo>
                <a:lnTo>
                  <a:pt x="410" y="548"/>
                </a:lnTo>
                <a:lnTo>
                  <a:pt x="396" y="564"/>
                </a:lnTo>
                <a:lnTo>
                  <a:pt x="380" y="578"/>
                </a:lnTo>
                <a:lnTo>
                  <a:pt x="362" y="588"/>
                </a:lnTo>
                <a:lnTo>
                  <a:pt x="342" y="594"/>
                </a:lnTo>
                <a:lnTo>
                  <a:pt x="322" y="596"/>
                </a:lnTo>
                <a:lnTo>
                  <a:pt x="302" y="596"/>
                </a:lnTo>
                <a:lnTo>
                  <a:pt x="282" y="592"/>
                </a:lnTo>
                <a:lnTo>
                  <a:pt x="264" y="584"/>
                </a:lnTo>
                <a:lnTo>
                  <a:pt x="248" y="572"/>
                </a:lnTo>
                <a:lnTo>
                  <a:pt x="232" y="558"/>
                </a:lnTo>
                <a:lnTo>
                  <a:pt x="220" y="540"/>
                </a:lnTo>
                <a:lnTo>
                  <a:pt x="216" y="530"/>
                </a:lnTo>
                <a:lnTo>
                  <a:pt x="212" y="518"/>
                </a:lnTo>
                <a:lnTo>
                  <a:pt x="210" y="506"/>
                </a:lnTo>
                <a:lnTo>
                  <a:pt x="208" y="492"/>
                </a:lnTo>
                <a:lnTo>
                  <a:pt x="208" y="492"/>
                </a:lnTo>
                <a:lnTo>
                  <a:pt x="212" y="470"/>
                </a:lnTo>
                <a:lnTo>
                  <a:pt x="220" y="452"/>
                </a:lnTo>
                <a:lnTo>
                  <a:pt x="230" y="436"/>
                </a:lnTo>
                <a:lnTo>
                  <a:pt x="242" y="426"/>
                </a:lnTo>
                <a:lnTo>
                  <a:pt x="256" y="418"/>
                </a:lnTo>
                <a:lnTo>
                  <a:pt x="270" y="416"/>
                </a:lnTo>
                <a:lnTo>
                  <a:pt x="282" y="418"/>
                </a:lnTo>
                <a:lnTo>
                  <a:pt x="296" y="424"/>
                </a:lnTo>
                <a:lnTo>
                  <a:pt x="296" y="424"/>
                </a:lnTo>
                <a:lnTo>
                  <a:pt x="284" y="430"/>
                </a:lnTo>
                <a:lnTo>
                  <a:pt x="276" y="438"/>
                </a:lnTo>
                <a:lnTo>
                  <a:pt x="276" y="438"/>
                </a:lnTo>
                <a:lnTo>
                  <a:pt x="268" y="446"/>
                </a:lnTo>
                <a:lnTo>
                  <a:pt x="264" y="456"/>
                </a:lnTo>
                <a:lnTo>
                  <a:pt x="260" y="466"/>
                </a:lnTo>
                <a:lnTo>
                  <a:pt x="260" y="476"/>
                </a:lnTo>
                <a:lnTo>
                  <a:pt x="260" y="488"/>
                </a:lnTo>
                <a:lnTo>
                  <a:pt x="264" y="498"/>
                </a:lnTo>
                <a:lnTo>
                  <a:pt x="268" y="508"/>
                </a:lnTo>
                <a:lnTo>
                  <a:pt x="276" y="516"/>
                </a:lnTo>
                <a:lnTo>
                  <a:pt x="276" y="516"/>
                </a:lnTo>
                <a:lnTo>
                  <a:pt x="284" y="522"/>
                </a:lnTo>
                <a:lnTo>
                  <a:pt x="294" y="528"/>
                </a:lnTo>
                <a:lnTo>
                  <a:pt x="304" y="532"/>
                </a:lnTo>
                <a:lnTo>
                  <a:pt x="314" y="532"/>
                </a:lnTo>
                <a:lnTo>
                  <a:pt x="326" y="532"/>
                </a:lnTo>
                <a:lnTo>
                  <a:pt x="336" y="528"/>
                </a:lnTo>
                <a:lnTo>
                  <a:pt x="346" y="522"/>
                </a:lnTo>
                <a:lnTo>
                  <a:pt x="354" y="516"/>
                </a:lnTo>
                <a:lnTo>
                  <a:pt x="354" y="516"/>
                </a:lnTo>
                <a:lnTo>
                  <a:pt x="354" y="516"/>
                </a:lnTo>
                <a:lnTo>
                  <a:pt x="354" y="516"/>
                </a:lnTo>
                <a:lnTo>
                  <a:pt x="362" y="508"/>
                </a:lnTo>
                <a:lnTo>
                  <a:pt x="368" y="498"/>
                </a:lnTo>
                <a:lnTo>
                  <a:pt x="372" y="488"/>
                </a:lnTo>
                <a:lnTo>
                  <a:pt x="374" y="478"/>
                </a:lnTo>
                <a:lnTo>
                  <a:pt x="376" y="468"/>
                </a:lnTo>
                <a:lnTo>
                  <a:pt x="376" y="456"/>
                </a:lnTo>
                <a:lnTo>
                  <a:pt x="374" y="444"/>
                </a:lnTo>
                <a:lnTo>
                  <a:pt x="372" y="434"/>
                </a:lnTo>
                <a:lnTo>
                  <a:pt x="368" y="422"/>
                </a:lnTo>
                <a:lnTo>
                  <a:pt x="362" y="410"/>
                </a:lnTo>
                <a:lnTo>
                  <a:pt x="356" y="400"/>
                </a:lnTo>
                <a:lnTo>
                  <a:pt x="348" y="390"/>
                </a:lnTo>
                <a:lnTo>
                  <a:pt x="340" y="382"/>
                </a:lnTo>
                <a:lnTo>
                  <a:pt x="328" y="374"/>
                </a:lnTo>
                <a:lnTo>
                  <a:pt x="318" y="368"/>
                </a:lnTo>
                <a:lnTo>
                  <a:pt x="304" y="362"/>
                </a:lnTo>
                <a:lnTo>
                  <a:pt x="304" y="362"/>
                </a:lnTo>
                <a:lnTo>
                  <a:pt x="288" y="358"/>
                </a:lnTo>
                <a:lnTo>
                  <a:pt x="274" y="356"/>
                </a:lnTo>
                <a:lnTo>
                  <a:pt x="260" y="358"/>
                </a:lnTo>
                <a:lnTo>
                  <a:pt x="246" y="360"/>
                </a:lnTo>
                <a:lnTo>
                  <a:pt x="232" y="364"/>
                </a:lnTo>
                <a:lnTo>
                  <a:pt x="220" y="368"/>
                </a:lnTo>
                <a:lnTo>
                  <a:pt x="210" y="376"/>
                </a:lnTo>
                <a:lnTo>
                  <a:pt x="198" y="382"/>
                </a:lnTo>
                <a:lnTo>
                  <a:pt x="180" y="400"/>
                </a:lnTo>
                <a:lnTo>
                  <a:pt x="166" y="418"/>
                </a:lnTo>
                <a:lnTo>
                  <a:pt x="156" y="438"/>
                </a:lnTo>
                <a:lnTo>
                  <a:pt x="150" y="454"/>
                </a:lnTo>
                <a:lnTo>
                  <a:pt x="150" y="454"/>
                </a:lnTo>
                <a:lnTo>
                  <a:pt x="148" y="472"/>
                </a:lnTo>
                <a:lnTo>
                  <a:pt x="148" y="490"/>
                </a:lnTo>
                <a:lnTo>
                  <a:pt x="148" y="506"/>
                </a:lnTo>
                <a:lnTo>
                  <a:pt x="152" y="522"/>
                </a:lnTo>
                <a:lnTo>
                  <a:pt x="156" y="538"/>
                </a:lnTo>
                <a:lnTo>
                  <a:pt x="162" y="552"/>
                </a:lnTo>
                <a:lnTo>
                  <a:pt x="176" y="580"/>
                </a:lnTo>
                <a:lnTo>
                  <a:pt x="176" y="580"/>
                </a:lnTo>
                <a:lnTo>
                  <a:pt x="160" y="572"/>
                </a:lnTo>
                <a:lnTo>
                  <a:pt x="144" y="566"/>
                </a:lnTo>
                <a:lnTo>
                  <a:pt x="130" y="562"/>
                </a:lnTo>
                <a:lnTo>
                  <a:pt x="118" y="562"/>
                </a:lnTo>
                <a:lnTo>
                  <a:pt x="106" y="562"/>
                </a:lnTo>
                <a:lnTo>
                  <a:pt x="96" y="564"/>
                </a:lnTo>
                <a:lnTo>
                  <a:pt x="86" y="570"/>
                </a:lnTo>
                <a:lnTo>
                  <a:pt x="76" y="574"/>
                </a:lnTo>
                <a:lnTo>
                  <a:pt x="58" y="588"/>
                </a:lnTo>
                <a:lnTo>
                  <a:pt x="40" y="604"/>
                </a:lnTo>
                <a:lnTo>
                  <a:pt x="22" y="622"/>
                </a:lnTo>
                <a:lnTo>
                  <a:pt x="0" y="636"/>
                </a:lnTo>
                <a:lnTo>
                  <a:pt x="638" y="636"/>
                </a:lnTo>
                <a:lnTo>
                  <a:pt x="638" y="0"/>
                </a:lnTo>
                <a:close/>
              </a:path>
            </a:pathLst>
          </a:custGeom>
          <a:solidFill>
            <a:srgbClr val="FFC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" name="Рисунок 57"/>
          <p:cNvPicPr/>
          <p:nvPr/>
        </p:nvPicPr>
        <p:blipFill rotWithShape="1">
          <a:blip r:embed="rId4"/>
          <a:srcRect t="1" b="217"/>
          <a:stretch/>
        </p:blipFill>
        <p:spPr bwMode="auto">
          <a:xfrm>
            <a:off x="971600" y="3342787"/>
            <a:ext cx="7931195" cy="87830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9" name="TextBox 58"/>
          <p:cNvSpPr txBox="1"/>
          <p:nvPr/>
        </p:nvSpPr>
        <p:spPr>
          <a:xfrm>
            <a:off x="965711" y="3054755"/>
            <a:ext cx="7937084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отключенном сервисе АО «Казпочта»: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Рисунок 5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5712" y="1961325"/>
            <a:ext cx="7941561" cy="102142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61" name="TextBox 60"/>
          <p:cNvSpPr txBox="1"/>
          <p:nvPr/>
        </p:nvSpPr>
        <p:spPr>
          <a:xfrm>
            <a:off x="965711" y="1592410"/>
            <a:ext cx="7941561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kk-KZ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включенном сервисе АО «Казпочта»: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>
            <a:spLocks/>
          </p:cNvSpPr>
          <p:nvPr/>
        </p:nvSpPr>
        <p:spPr>
          <a:xfrm>
            <a:off x="1029696" y="2203921"/>
            <a:ext cx="7804638" cy="24622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Область, город, улица, дом (заполняется строго на кириллице)</a:t>
            </a:r>
          </a:p>
        </p:txBody>
      </p:sp>
      <p:sp>
        <p:nvSpPr>
          <p:cNvPr id="65" name="Freeform 12"/>
          <p:cNvSpPr>
            <a:spLocks noChangeAspect="1" noEditPoints="1"/>
          </p:cNvSpPr>
          <p:nvPr/>
        </p:nvSpPr>
        <p:spPr bwMode="auto">
          <a:xfrm>
            <a:off x="8592345" y="2220899"/>
            <a:ext cx="210090" cy="178059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Freeform 12"/>
          <p:cNvSpPr>
            <a:spLocks noChangeAspect="1" noEditPoints="1"/>
          </p:cNvSpPr>
          <p:nvPr/>
        </p:nvSpPr>
        <p:spPr bwMode="auto">
          <a:xfrm>
            <a:off x="1041850" y="4903661"/>
            <a:ext cx="427298" cy="347063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rgbClr val="00834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3682" y="4754027"/>
            <a:ext cx="7280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Примечание: при изменении контактных данных необходимо указывать номер мобильного телефона и/или электронный адрес, принадлежащие самому вкладчику (получателю), т.к. они будут использованы АО «ЕНПФ» для осуществления информационных рассылок из АО «ЕНПФ».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0568" y="4286260"/>
            <a:ext cx="5291328" cy="40233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6" name="TextBox 25"/>
          <p:cNvSpPr txBox="1">
            <a:spLocks noChangeAspect="1"/>
          </p:cNvSpPr>
          <p:nvPr/>
        </p:nvSpPr>
        <p:spPr>
          <a:xfrm>
            <a:off x="1022608" y="3539971"/>
            <a:ext cx="6087605" cy="19205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Область, город, улица, дом (заполняется строго на кириллице)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554339" y="3599529"/>
            <a:ext cx="143051" cy="120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Freeform 12"/>
          <p:cNvSpPr>
            <a:spLocks noChangeAspect="1" noEditPoints="1"/>
          </p:cNvSpPr>
          <p:nvPr/>
        </p:nvSpPr>
        <p:spPr bwMode="auto">
          <a:xfrm>
            <a:off x="8586646" y="3538973"/>
            <a:ext cx="211640" cy="178059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7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77568" y="571480"/>
            <a:ext cx="7955140" cy="616988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886406" y="630322"/>
            <a:ext cx="3163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«КОНТАКТНАЯ ИНФОРМАЦИЯ»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00379" y="626318"/>
            <a:ext cx="3699613" cy="353899"/>
            <a:chOff x="748041" y="626318"/>
            <a:chExt cx="3699613" cy="353899"/>
          </a:xfrm>
        </p:grpSpPr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753247" y="630322"/>
              <a:ext cx="3694407" cy="325690"/>
            </a:xfrm>
            <a:custGeom>
              <a:avLst/>
              <a:gdLst>
                <a:gd name="connsiteX0" fmla="*/ 4211 w 5004"/>
                <a:gd name="connsiteY0" fmla="*/ 446 h 446"/>
                <a:gd name="connsiteX1" fmla="*/ 0 w 5004"/>
                <a:gd name="connsiteY1" fmla="*/ 446 h 446"/>
                <a:gd name="connsiteX2" fmla="*/ 0 w 5004"/>
                <a:gd name="connsiteY2" fmla="*/ 0 h 446"/>
                <a:gd name="connsiteX3" fmla="*/ 5004 w 5004"/>
                <a:gd name="connsiteY3" fmla="*/ 0 h 446"/>
                <a:gd name="connsiteX4" fmla="*/ 4211 w 5004"/>
                <a:gd name="connsiteY4" fmla="*/ 446 h 446"/>
                <a:gd name="connsiteX0" fmla="*/ 4211 w 4397"/>
                <a:gd name="connsiteY0" fmla="*/ 446 h 446"/>
                <a:gd name="connsiteX1" fmla="*/ 0 w 4397"/>
                <a:gd name="connsiteY1" fmla="*/ 446 h 446"/>
                <a:gd name="connsiteX2" fmla="*/ 0 w 4397"/>
                <a:gd name="connsiteY2" fmla="*/ 0 h 446"/>
                <a:gd name="connsiteX3" fmla="*/ 4397 w 4397"/>
                <a:gd name="connsiteY3" fmla="*/ 0 h 446"/>
                <a:gd name="connsiteX4" fmla="*/ 4211 w 4397"/>
                <a:gd name="connsiteY4" fmla="*/ 446 h 446"/>
                <a:gd name="connsiteX0" fmla="*/ 4211 w 4397"/>
                <a:gd name="connsiteY0" fmla="*/ 702 h 702"/>
                <a:gd name="connsiteX1" fmla="*/ 0 w 4397"/>
                <a:gd name="connsiteY1" fmla="*/ 702 h 702"/>
                <a:gd name="connsiteX2" fmla="*/ 0 w 4397"/>
                <a:gd name="connsiteY2" fmla="*/ 256 h 702"/>
                <a:gd name="connsiteX3" fmla="*/ 4397 w 4397"/>
                <a:gd name="connsiteY3" fmla="*/ 0 h 702"/>
                <a:gd name="connsiteX4" fmla="*/ 4211 w 4397"/>
                <a:gd name="connsiteY4" fmla="*/ 702 h 702"/>
                <a:gd name="connsiteX0" fmla="*/ 4211 w 4397"/>
                <a:gd name="connsiteY0" fmla="*/ 702 h 702"/>
                <a:gd name="connsiteX1" fmla="*/ 0 w 4397"/>
                <a:gd name="connsiteY1" fmla="*/ 702 h 702"/>
                <a:gd name="connsiteX2" fmla="*/ 0 w 4397"/>
                <a:gd name="connsiteY2" fmla="*/ 256 h 702"/>
                <a:gd name="connsiteX3" fmla="*/ 4397 w 4397"/>
                <a:gd name="connsiteY3" fmla="*/ 0 h 702"/>
                <a:gd name="connsiteX4" fmla="*/ 4211 w 4397"/>
                <a:gd name="connsiteY4" fmla="*/ 702 h 702"/>
                <a:gd name="connsiteX0" fmla="*/ 4211 w 4397"/>
                <a:gd name="connsiteY0" fmla="*/ 702 h 702"/>
                <a:gd name="connsiteX1" fmla="*/ 0 w 4397"/>
                <a:gd name="connsiteY1" fmla="*/ 702 h 702"/>
                <a:gd name="connsiteX2" fmla="*/ 0 w 4397"/>
                <a:gd name="connsiteY2" fmla="*/ 0 h 702"/>
                <a:gd name="connsiteX3" fmla="*/ 4397 w 4397"/>
                <a:gd name="connsiteY3" fmla="*/ 0 h 702"/>
                <a:gd name="connsiteX4" fmla="*/ 4211 w 4397"/>
                <a:gd name="connsiteY4" fmla="*/ 702 h 702"/>
                <a:gd name="connsiteX0" fmla="*/ 5310 w 5310"/>
                <a:gd name="connsiteY0" fmla="*/ 702 h 702"/>
                <a:gd name="connsiteX1" fmla="*/ 0 w 5310"/>
                <a:gd name="connsiteY1" fmla="*/ 702 h 702"/>
                <a:gd name="connsiteX2" fmla="*/ 0 w 5310"/>
                <a:gd name="connsiteY2" fmla="*/ 0 h 702"/>
                <a:gd name="connsiteX3" fmla="*/ 4397 w 5310"/>
                <a:gd name="connsiteY3" fmla="*/ 0 h 702"/>
                <a:gd name="connsiteX4" fmla="*/ 5310 w 5310"/>
                <a:gd name="connsiteY4" fmla="*/ 702 h 702"/>
                <a:gd name="connsiteX0" fmla="*/ 5310 w 5679"/>
                <a:gd name="connsiteY0" fmla="*/ 702 h 702"/>
                <a:gd name="connsiteX1" fmla="*/ 0 w 5679"/>
                <a:gd name="connsiteY1" fmla="*/ 702 h 702"/>
                <a:gd name="connsiteX2" fmla="*/ 0 w 5679"/>
                <a:gd name="connsiteY2" fmla="*/ 0 h 702"/>
                <a:gd name="connsiteX3" fmla="*/ 5679 w 5679"/>
                <a:gd name="connsiteY3" fmla="*/ 0 h 702"/>
                <a:gd name="connsiteX4" fmla="*/ 5310 w 5679"/>
                <a:gd name="connsiteY4" fmla="*/ 702 h 702"/>
                <a:gd name="connsiteX0" fmla="*/ 6043 w 6043"/>
                <a:gd name="connsiteY0" fmla="*/ 702 h 702"/>
                <a:gd name="connsiteX1" fmla="*/ 0 w 6043"/>
                <a:gd name="connsiteY1" fmla="*/ 702 h 702"/>
                <a:gd name="connsiteX2" fmla="*/ 0 w 6043"/>
                <a:gd name="connsiteY2" fmla="*/ 0 h 702"/>
                <a:gd name="connsiteX3" fmla="*/ 5679 w 6043"/>
                <a:gd name="connsiteY3" fmla="*/ 0 h 702"/>
                <a:gd name="connsiteX4" fmla="*/ 6043 w 6043"/>
                <a:gd name="connsiteY4" fmla="*/ 702 h 702"/>
                <a:gd name="connsiteX0" fmla="*/ 6043 w 6229"/>
                <a:gd name="connsiteY0" fmla="*/ 702 h 702"/>
                <a:gd name="connsiteX1" fmla="*/ 0 w 6229"/>
                <a:gd name="connsiteY1" fmla="*/ 702 h 702"/>
                <a:gd name="connsiteX2" fmla="*/ 0 w 6229"/>
                <a:gd name="connsiteY2" fmla="*/ 0 h 702"/>
                <a:gd name="connsiteX3" fmla="*/ 6229 w 6229"/>
                <a:gd name="connsiteY3" fmla="*/ 0 h 702"/>
                <a:gd name="connsiteX4" fmla="*/ 6043 w 6229"/>
                <a:gd name="connsiteY4" fmla="*/ 702 h 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9" h="702">
                  <a:moveTo>
                    <a:pt x="6043" y="702"/>
                  </a:moveTo>
                  <a:lnTo>
                    <a:pt x="0" y="702"/>
                  </a:lnTo>
                  <a:lnTo>
                    <a:pt x="0" y="0"/>
                  </a:lnTo>
                  <a:lnTo>
                    <a:pt x="6229" y="0"/>
                  </a:lnTo>
                  <a:lnTo>
                    <a:pt x="6043" y="70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86406" y="626318"/>
              <a:ext cx="31635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БЛОК «РЕКВИЗИТЫ ДОГОВОРА»</a:t>
              </a:r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748041" y="956012"/>
              <a:ext cx="89821" cy="24205"/>
            </a:xfrm>
            <a:custGeom>
              <a:avLst/>
              <a:gdLst/>
              <a:ahLst/>
              <a:cxnLst>
                <a:cxn ang="0">
                  <a:pos x="220" y="80"/>
                </a:cxn>
                <a:cxn ang="0">
                  <a:pos x="0" y="0"/>
                </a:cxn>
                <a:cxn ang="0">
                  <a:pos x="220" y="0"/>
                </a:cxn>
                <a:cxn ang="0">
                  <a:pos x="220" y="80"/>
                </a:cxn>
              </a:cxnLst>
              <a:rect l="0" t="0" r="r" b="b"/>
              <a:pathLst>
                <a:path w="220" h="80">
                  <a:moveTo>
                    <a:pt x="220" y="80"/>
                  </a:moveTo>
                  <a:lnTo>
                    <a:pt x="0" y="0"/>
                  </a:lnTo>
                  <a:lnTo>
                    <a:pt x="220" y="0"/>
                  </a:lnTo>
                  <a:lnTo>
                    <a:pt x="220" y="8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0" name="TextBox 56"/>
          <p:cNvSpPr txBox="1"/>
          <p:nvPr/>
        </p:nvSpPr>
        <p:spPr>
          <a:xfrm>
            <a:off x="855638" y="144422"/>
            <a:ext cx="5430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kern="0" dirty="0">
                <a:solidFill>
                  <a:srgbClr val="008348"/>
                </a:solidFill>
                <a:latin typeface="Arial" panose="020B0604020202020204" pitchFamily="34" charset="0"/>
                <a:ea typeface="Arial KZ" pitchFamily="34" charset="0"/>
                <a:cs typeface="Arial" panose="020B0604020202020204" pitchFamily="34" charset="0"/>
              </a:rPr>
              <a:t>ЗАПОЛНЕНИЕ ЭЛЕКТРОННОЙ ФОРМЫ ЗАЯВЛЕНИЯ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70" y="55928"/>
            <a:ext cx="1703703" cy="484765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7076" y="0"/>
            <a:ext cx="589678" cy="6858000"/>
            <a:chOff x="-756592" y="22025"/>
            <a:chExt cx="589678" cy="68580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-756592" y="22025"/>
              <a:ext cx="589678" cy="6858000"/>
            </a:xfrm>
            <a:prstGeom prst="rect">
              <a:avLst/>
            </a:prstGeom>
            <a:solidFill>
              <a:srgbClr val="DAA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 rot="10800000">
              <a:off x="-756592" y="29039"/>
              <a:ext cx="589678" cy="587829"/>
            </a:xfrm>
            <a:custGeom>
              <a:avLst/>
              <a:gdLst>
                <a:gd name="T0" fmla="*/ 606 w 638"/>
                <a:gd name="T1" fmla="*/ 40 h 636"/>
                <a:gd name="T2" fmla="*/ 566 w 638"/>
                <a:gd name="T3" fmla="*/ 96 h 636"/>
                <a:gd name="T4" fmla="*/ 566 w 638"/>
                <a:gd name="T5" fmla="*/ 144 h 636"/>
                <a:gd name="T6" fmla="*/ 554 w 638"/>
                <a:gd name="T7" fmla="*/ 160 h 636"/>
                <a:gd name="T8" fmla="*/ 492 w 638"/>
                <a:gd name="T9" fmla="*/ 146 h 636"/>
                <a:gd name="T10" fmla="*/ 438 w 638"/>
                <a:gd name="T11" fmla="*/ 154 h 636"/>
                <a:gd name="T12" fmla="*/ 376 w 638"/>
                <a:gd name="T13" fmla="*/ 208 h 636"/>
                <a:gd name="T14" fmla="*/ 358 w 638"/>
                <a:gd name="T15" fmla="*/ 258 h 636"/>
                <a:gd name="T16" fmla="*/ 364 w 638"/>
                <a:gd name="T17" fmla="*/ 304 h 636"/>
                <a:gd name="T18" fmla="*/ 392 w 638"/>
                <a:gd name="T19" fmla="*/ 348 h 636"/>
                <a:gd name="T20" fmla="*/ 434 w 638"/>
                <a:gd name="T21" fmla="*/ 372 h 636"/>
                <a:gd name="T22" fmla="*/ 480 w 638"/>
                <a:gd name="T23" fmla="*/ 374 h 636"/>
                <a:gd name="T24" fmla="*/ 516 w 638"/>
                <a:gd name="T25" fmla="*/ 354 h 636"/>
                <a:gd name="T26" fmla="*/ 524 w 638"/>
                <a:gd name="T27" fmla="*/ 344 h 636"/>
                <a:gd name="T28" fmla="*/ 532 w 638"/>
                <a:gd name="T29" fmla="*/ 304 h 636"/>
                <a:gd name="T30" fmla="*/ 516 w 638"/>
                <a:gd name="T31" fmla="*/ 274 h 636"/>
                <a:gd name="T32" fmla="*/ 478 w 638"/>
                <a:gd name="T33" fmla="*/ 258 h 636"/>
                <a:gd name="T34" fmla="*/ 438 w 638"/>
                <a:gd name="T35" fmla="*/ 274 h 636"/>
                <a:gd name="T36" fmla="*/ 426 w 638"/>
                <a:gd name="T37" fmla="*/ 294 h 636"/>
                <a:gd name="T38" fmla="*/ 426 w 638"/>
                <a:gd name="T39" fmla="*/ 240 h 636"/>
                <a:gd name="T40" fmla="*/ 494 w 638"/>
                <a:gd name="T41" fmla="*/ 208 h 636"/>
                <a:gd name="T42" fmla="*/ 530 w 638"/>
                <a:gd name="T43" fmla="*/ 216 h 636"/>
                <a:gd name="T44" fmla="*/ 584 w 638"/>
                <a:gd name="T45" fmla="*/ 264 h 636"/>
                <a:gd name="T46" fmla="*/ 594 w 638"/>
                <a:gd name="T47" fmla="*/ 342 h 636"/>
                <a:gd name="T48" fmla="*/ 550 w 638"/>
                <a:gd name="T49" fmla="*/ 410 h 636"/>
                <a:gd name="T50" fmla="*/ 482 w 638"/>
                <a:gd name="T51" fmla="*/ 430 h 636"/>
                <a:gd name="T52" fmla="*/ 544 w 638"/>
                <a:gd name="T53" fmla="*/ 468 h 636"/>
                <a:gd name="T54" fmla="*/ 578 w 638"/>
                <a:gd name="T55" fmla="*/ 552 h 636"/>
                <a:gd name="T56" fmla="*/ 528 w 638"/>
                <a:gd name="T57" fmla="*/ 574 h 636"/>
                <a:gd name="T58" fmla="*/ 452 w 638"/>
                <a:gd name="T59" fmla="*/ 526 h 636"/>
                <a:gd name="T60" fmla="*/ 430 w 638"/>
                <a:gd name="T61" fmla="*/ 494 h 636"/>
                <a:gd name="T62" fmla="*/ 396 w 638"/>
                <a:gd name="T63" fmla="*/ 564 h 636"/>
                <a:gd name="T64" fmla="*/ 322 w 638"/>
                <a:gd name="T65" fmla="*/ 596 h 636"/>
                <a:gd name="T66" fmla="*/ 248 w 638"/>
                <a:gd name="T67" fmla="*/ 572 h 636"/>
                <a:gd name="T68" fmla="*/ 212 w 638"/>
                <a:gd name="T69" fmla="*/ 518 h 636"/>
                <a:gd name="T70" fmla="*/ 212 w 638"/>
                <a:gd name="T71" fmla="*/ 470 h 636"/>
                <a:gd name="T72" fmla="*/ 256 w 638"/>
                <a:gd name="T73" fmla="*/ 418 h 636"/>
                <a:gd name="T74" fmla="*/ 296 w 638"/>
                <a:gd name="T75" fmla="*/ 424 h 636"/>
                <a:gd name="T76" fmla="*/ 268 w 638"/>
                <a:gd name="T77" fmla="*/ 446 h 636"/>
                <a:gd name="T78" fmla="*/ 260 w 638"/>
                <a:gd name="T79" fmla="*/ 488 h 636"/>
                <a:gd name="T80" fmla="*/ 276 w 638"/>
                <a:gd name="T81" fmla="*/ 516 h 636"/>
                <a:gd name="T82" fmla="*/ 314 w 638"/>
                <a:gd name="T83" fmla="*/ 532 h 636"/>
                <a:gd name="T84" fmla="*/ 354 w 638"/>
                <a:gd name="T85" fmla="*/ 516 h 636"/>
                <a:gd name="T86" fmla="*/ 362 w 638"/>
                <a:gd name="T87" fmla="*/ 508 h 636"/>
                <a:gd name="T88" fmla="*/ 376 w 638"/>
                <a:gd name="T89" fmla="*/ 468 h 636"/>
                <a:gd name="T90" fmla="*/ 368 w 638"/>
                <a:gd name="T91" fmla="*/ 422 h 636"/>
                <a:gd name="T92" fmla="*/ 340 w 638"/>
                <a:gd name="T93" fmla="*/ 382 h 636"/>
                <a:gd name="T94" fmla="*/ 304 w 638"/>
                <a:gd name="T95" fmla="*/ 362 h 636"/>
                <a:gd name="T96" fmla="*/ 246 w 638"/>
                <a:gd name="T97" fmla="*/ 360 h 636"/>
                <a:gd name="T98" fmla="*/ 198 w 638"/>
                <a:gd name="T99" fmla="*/ 382 h 636"/>
                <a:gd name="T100" fmla="*/ 150 w 638"/>
                <a:gd name="T101" fmla="*/ 454 h 636"/>
                <a:gd name="T102" fmla="*/ 148 w 638"/>
                <a:gd name="T103" fmla="*/ 506 h 636"/>
                <a:gd name="T104" fmla="*/ 176 w 638"/>
                <a:gd name="T105" fmla="*/ 580 h 636"/>
                <a:gd name="T106" fmla="*/ 130 w 638"/>
                <a:gd name="T107" fmla="*/ 562 h 636"/>
                <a:gd name="T108" fmla="*/ 86 w 638"/>
                <a:gd name="T109" fmla="*/ 570 h 636"/>
                <a:gd name="T110" fmla="*/ 22 w 638"/>
                <a:gd name="T111" fmla="*/ 622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8" h="636">
                  <a:moveTo>
                    <a:pt x="638" y="0"/>
                  </a:moveTo>
                  <a:lnTo>
                    <a:pt x="638" y="0"/>
                  </a:lnTo>
                  <a:lnTo>
                    <a:pt x="622" y="22"/>
                  </a:lnTo>
                  <a:lnTo>
                    <a:pt x="606" y="40"/>
                  </a:lnTo>
                  <a:lnTo>
                    <a:pt x="590" y="58"/>
                  </a:lnTo>
                  <a:lnTo>
                    <a:pt x="576" y="76"/>
                  </a:lnTo>
                  <a:lnTo>
                    <a:pt x="570" y="86"/>
                  </a:lnTo>
                  <a:lnTo>
                    <a:pt x="566" y="96"/>
                  </a:lnTo>
                  <a:lnTo>
                    <a:pt x="564" y="106"/>
                  </a:lnTo>
                  <a:lnTo>
                    <a:pt x="562" y="118"/>
                  </a:lnTo>
                  <a:lnTo>
                    <a:pt x="564" y="130"/>
                  </a:lnTo>
                  <a:lnTo>
                    <a:pt x="566" y="144"/>
                  </a:lnTo>
                  <a:lnTo>
                    <a:pt x="572" y="158"/>
                  </a:lnTo>
                  <a:lnTo>
                    <a:pt x="580" y="174"/>
                  </a:lnTo>
                  <a:lnTo>
                    <a:pt x="580" y="174"/>
                  </a:lnTo>
                  <a:lnTo>
                    <a:pt x="554" y="160"/>
                  </a:lnTo>
                  <a:lnTo>
                    <a:pt x="538" y="154"/>
                  </a:lnTo>
                  <a:lnTo>
                    <a:pt x="524" y="150"/>
                  </a:lnTo>
                  <a:lnTo>
                    <a:pt x="508" y="148"/>
                  </a:lnTo>
                  <a:lnTo>
                    <a:pt x="492" y="146"/>
                  </a:lnTo>
                  <a:lnTo>
                    <a:pt x="474" y="146"/>
                  </a:lnTo>
                  <a:lnTo>
                    <a:pt x="456" y="150"/>
                  </a:lnTo>
                  <a:lnTo>
                    <a:pt x="456" y="150"/>
                  </a:lnTo>
                  <a:lnTo>
                    <a:pt x="438" y="154"/>
                  </a:lnTo>
                  <a:lnTo>
                    <a:pt x="420" y="166"/>
                  </a:lnTo>
                  <a:lnTo>
                    <a:pt x="400" y="180"/>
                  </a:lnTo>
                  <a:lnTo>
                    <a:pt x="384" y="198"/>
                  </a:lnTo>
                  <a:lnTo>
                    <a:pt x="376" y="208"/>
                  </a:lnTo>
                  <a:lnTo>
                    <a:pt x="370" y="220"/>
                  </a:lnTo>
                  <a:lnTo>
                    <a:pt x="364" y="232"/>
                  </a:lnTo>
                  <a:lnTo>
                    <a:pt x="360" y="244"/>
                  </a:lnTo>
                  <a:lnTo>
                    <a:pt x="358" y="258"/>
                  </a:lnTo>
                  <a:lnTo>
                    <a:pt x="358" y="272"/>
                  </a:lnTo>
                  <a:lnTo>
                    <a:pt x="360" y="288"/>
                  </a:lnTo>
                  <a:lnTo>
                    <a:pt x="364" y="304"/>
                  </a:lnTo>
                  <a:lnTo>
                    <a:pt x="364" y="304"/>
                  </a:lnTo>
                  <a:lnTo>
                    <a:pt x="368" y="316"/>
                  </a:lnTo>
                  <a:lnTo>
                    <a:pt x="376" y="328"/>
                  </a:lnTo>
                  <a:lnTo>
                    <a:pt x="382" y="338"/>
                  </a:lnTo>
                  <a:lnTo>
                    <a:pt x="392" y="348"/>
                  </a:lnTo>
                  <a:lnTo>
                    <a:pt x="402" y="356"/>
                  </a:lnTo>
                  <a:lnTo>
                    <a:pt x="412" y="362"/>
                  </a:lnTo>
                  <a:lnTo>
                    <a:pt x="422" y="368"/>
                  </a:lnTo>
                  <a:lnTo>
                    <a:pt x="434" y="372"/>
                  </a:lnTo>
                  <a:lnTo>
                    <a:pt x="446" y="374"/>
                  </a:lnTo>
                  <a:lnTo>
                    <a:pt x="456" y="376"/>
                  </a:lnTo>
                  <a:lnTo>
                    <a:pt x="468" y="376"/>
                  </a:lnTo>
                  <a:lnTo>
                    <a:pt x="480" y="374"/>
                  </a:lnTo>
                  <a:lnTo>
                    <a:pt x="490" y="370"/>
                  </a:lnTo>
                  <a:lnTo>
                    <a:pt x="500" y="366"/>
                  </a:lnTo>
                  <a:lnTo>
                    <a:pt x="508" y="360"/>
                  </a:lnTo>
                  <a:lnTo>
                    <a:pt x="516" y="354"/>
                  </a:lnTo>
                  <a:lnTo>
                    <a:pt x="516" y="354"/>
                  </a:lnTo>
                  <a:lnTo>
                    <a:pt x="516" y="354"/>
                  </a:lnTo>
                  <a:lnTo>
                    <a:pt x="516" y="354"/>
                  </a:lnTo>
                  <a:lnTo>
                    <a:pt x="524" y="344"/>
                  </a:lnTo>
                  <a:lnTo>
                    <a:pt x="528" y="334"/>
                  </a:lnTo>
                  <a:lnTo>
                    <a:pt x="532" y="324"/>
                  </a:lnTo>
                  <a:lnTo>
                    <a:pt x="532" y="314"/>
                  </a:lnTo>
                  <a:lnTo>
                    <a:pt x="532" y="304"/>
                  </a:lnTo>
                  <a:lnTo>
                    <a:pt x="528" y="292"/>
                  </a:lnTo>
                  <a:lnTo>
                    <a:pt x="524" y="284"/>
                  </a:lnTo>
                  <a:lnTo>
                    <a:pt x="516" y="274"/>
                  </a:lnTo>
                  <a:lnTo>
                    <a:pt x="516" y="274"/>
                  </a:lnTo>
                  <a:lnTo>
                    <a:pt x="508" y="268"/>
                  </a:lnTo>
                  <a:lnTo>
                    <a:pt x="498" y="262"/>
                  </a:lnTo>
                  <a:lnTo>
                    <a:pt x="488" y="260"/>
                  </a:lnTo>
                  <a:lnTo>
                    <a:pt x="478" y="258"/>
                  </a:lnTo>
                  <a:lnTo>
                    <a:pt x="466" y="260"/>
                  </a:lnTo>
                  <a:lnTo>
                    <a:pt x="456" y="262"/>
                  </a:lnTo>
                  <a:lnTo>
                    <a:pt x="446" y="268"/>
                  </a:lnTo>
                  <a:lnTo>
                    <a:pt x="438" y="274"/>
                  </a:lnTo>
                  <a:lnTo>
                    <a:pt x="438" y="274"/>
                  </a:lnTo>
                  <a:lnTo>
                    <a:pt x="430" y="284"/>
                  </a:lnTo>
                  <a:lnTo>
                    <a:pt x="426" y="294"/>
                  </a:lnTo>
                  <a:lnTo>
                    <a:pt x="426" y="294"/>
                  </a:lnTo>
                  <a:lnTo>
                    <a:pt x="418" y="282"/>
                  </a:lnTo>
                  <a:lnTo>
                    <a:pt x="416" y="268"/>
                  </a:lnTo>
                  <a:lnTo>
                    <a:pt x="420" y="254"/>
                  </a:lnTo>
                  <a:lnTo>
                    <a:pt x="426" y="240"/>
                  </a:lnTo>
                  <a:lnTo>
                    <a:pt x="438" y="228"/>
                  </a:lnTo>
                  <a:lnTo>
                    <a:pt x="452" y="218"/>
                  </a:lnTo>
                  <a:lnTo>
                    <a:pt x="472" y="212"/>
                  </a:lnTo>
                  <a:lnTo>
                    <a:pt x="494" y="208"/>
                  </a:lnTo>
                  <a:lnTo>
                    <a:pt x="494" y="208"/>
                  </a:lnTo>
                  <a:lnTo>
                    <a:pt x="506" y="208"/>
                  </a:lnTo>
                  <a:lnTo>
                    <a:pt x="520" y="212"/>
                  </a:lnTo>
                  <a:lnTo>
                    <a:pt x="530" y="216"/>
                  </a:lnTo>
                  <a:lnTo>
                    <a:pt x="540" y="220"/>
                  </a:lnTo>
                  <a:lnTo>
                    <a:pt x="560" y="232"/>
                  </a:lnTo>
                  <a:lnTo>
                    <a:pt x="574" y="246"/>
                  </a:lnTo>
                  <a:lnTo>
                    <a:pt x="584" y="264"/>
                  </a:lnTo>
                  <a:lnTo>
                    <a:pt x="592" y="282"/>
                  </a:lnTo>
                  <a:lnTo>
                    <a:pt x="596" y="302"/>
                  </a:lnTo>
                  <a:lnTo>
                    <a:pt x="596" y="322"/>
                  </a:lnTo>
                  <a:lnTo>
                    <a:pt x="594" y="342"/>
                  </a:lnTo>
                  <a:lnTo>
                    <a:pt x="588" y="360"/>
                  </a:lnTo>
                  <a:lnTo>
                    <a:pt x="578" y="380"/>
                  </a:lnTo>
                  <a:lnTo>
                    <a:pt x="566" y="396"/>
                  </a:lnTo>
                  <a:lnTo>
                    <a:pt x="550" y="410"/>
                  </a:lnTo>
                  <a:lnTo>
                    <a:pt x="530" y="420"/>
                  </a:lnTo>
                  <a:lnTo>
                    <a:pt x="508" y="426"/>
                  </a:lnTo>
                  <a:lnTo>
                    <a:pt x="494" y="428"/>
                  </a:lnTo>
                  <a:lnTo>
                    <a:pt x="482" y="430"/>
                  </a:lnTo>
                  <a:lnTo>
                    <a:pt x="482" y="430"/>
                  </a:lnTo>
                  <a:lnTo>
                    <a:pt x="506" y="440"/>
                  </a:lnTo>
                  <a:lnTo>
                    <a:pt x="526" y="452"/>
                  </a:lnTo>
                  <a:lnTo>
                    <a:pt x="544" y="468"/>
                  </a:lnTo>
                  <a:lnTo>
                    <a:pt x="558" y="486"/>
                  </a:lnTo>
                  <a:lnTo>
                    <a:pt x="568" y="506"/>
                  </a:lnTo>
                  <a:lnTo>
                    <a:pt x="574" y="528"/>
                  </a:lnTo>
                  <a:lnTo>
                    <a:pt x="578" y="552"/>
                  </a:lnTo>
                  <a:lnTo>
                    <a:pt x="580" y="580"/>
                  </a:lnTo>
                  <a:lnTo>
                    <a:pt x="580" y="580"/>
                  </a:lnTo>
                  <a:lnTo>
                    <a:pt x="554" y="578"/>
                  </a:lnTo>
                  <a:lnTo>
                    <a:pt x="528" y="574"/>
                  </a:lnTo>
                  <a:lnTo>
                    <a:pt x="506" y="566"/>
                  </a:lnTo>
                  <a:lnTo>
                    <a:pt x="486" y="556"/>
                  </a:lnTo>
                  <a:lnTo>
                    <a:pt x="468" y="542"/>
                  </a:lnTo>
                  <a:lnTo>
                    <a:pt x="452" y="526"/>
                  </a:lnTo>
                  <a:lnTo>
                    <a:pt x="440" y="506"/>
                  </a:lnTo>
                  <a:lnTo>
                    <a:pt x="430" y="480"/>
                  </a:lnTo>
                  <a:lnTo>
                    <a:pt x="430" y="480"/>
                  </a:lnTo>
                  <a:lnTo>
                    <a:pt x="430" y="494"/>
                  </a:lnTo>
                  <a:lnTo>
                    <a:pt x="428" y="506"/>
                  </a:lnTo>
                  <a:lnTo>
                    <a:pt x="420" y="530"/>
                  </a:lnTo>
                  <a:lnTo>
                    <a:pt x="410" y="548"/>
                  </a:lnTo>
                  <a:lnTo>
                    <a:pt x="396" y="564"/>
                  </a:lnTo>
                  <a:lnTo>
                    <a:pt x="380" y="578"/>
                  </a:lnTo>
                  <a:lnTo>
                    <a:pt x="362" y="588"/>
                  </a:lnTo>
                  <a:lnTo>
                    <a:pt x="342" y="594"/>
                  </a:lnTo>
                  <a:lnTo>
                    <a:pt x="322" y="596"/>
                  </a:lnTo>
                  <a:lnTo>
                    <a:pt x="302" y="596"/>
                  </a:lnTo>
                  <a:lnTo>
                    <a:pt x="282" y="592"/>
                  </a:lnTo>
                  <a:lnTo>
                    <a:pt x="264" y="584"/>
                  </a:lnTo>
                  <a:lnTo>
                    <a:pt x="248" y="572"/>
                  </a:lnTo>
                  <a:lnTo>
                    <a:pt x="232" y="558"/>
                  </a:lnTo>
                  <a:lnTo>
                    <a:pt x="220" y="540"/>
                  </a:lnTo>
                  <a:lnTo>
                    <a:pt x="216" y="530"/>
                  </a:lnTo>
                  <a:lnTo>
                    <a:pt x="212" y="518"/>
                  </a:lnTo>
                  <a:lnTo>
                    <a:pt x="210" y="506"/>
                  </a:lnTo>
                  <a:lnTo>
                    <a:pt x="208" y="492"/>
                  </a:lnTo>
                  <a:lnTo>
                    <a:pt x="208" y="492"/>
                  </a:lnTo>
                  <a:lnTo>
                    <a:pt x="212" y="470"/>
                  </a:lnTo>
                  <a:lnTo>
                    <a:pt x="220" y="452"/>
                  </a:lnTo>
                  <a:lnTo>
                    <a:pt x="230" y="436"/>
                  </a:lnTo>
                  <a:lnTo>
                    <a:pt x="242" y="426"/>
                  </a:lnTo>
                  <a:lnTo>
                    <a:pt x="256" y="418"/>
                  </a:lnTo>
                  <a:lnTo>
                    <a:pt x="270" y="416"/>
                  </a:lnTo>
                  <a:lnTo>
                    <a:pt x="282" y="418"/>
                  </a:lnTo>
                  <a:lnTo>
                    <a:pt x="296" y="424"/>
                  </a:lnTo>
                  <a:lnTo>
                    <a:pt x="296" y="424"/>
                  </a:lnTo>
                  <a:lnTo>
                    <a:pt x="284" y="430"/>
                  </a:lnTo>
                  <a:lnTo>
                    <a:pt x="276" y="438"/>
                  </a:lnTo>
                  <a:lnTo>
                    <a:pt x="276" y="438"/>
                  </a:lnTo>
                  <a:lnTo>
                    <a:pt x="268" y="446"/>
                  </a:lnTo>
                  <a:lnTo>
                    <a:pt x="264" y="456"/>
                  </a:lnTo>
                  <a:lnTo>
                    <a:pt x="260" y="466"/>
                  </a:lnTo>
                  <a:lnTo>
                    <a:pt x="260" y="476"/>
                  </a:lnTo>
                  <a:lnTo>
                    <a:pt x="260" y="488"/>
                  </a:lnTo>
                  <a:lnTo>
                    <a:pt x="264" y="498"/>
                  </a:lnTo>
                  <a:lnTo>
                    <a:pt x="268" y="508"/>
                  </a:lnTo>
                  <a:lnTo>
                    <a:pt x="276" y="516"/>
                  </a:lnTo>
                  <a:lnTo>
                    <a:pt x="276" y="516"/>
                  </a:lnTo>
                  <a:lnTo>
                    <a:pt x="284" y="522"/>
                  </a:lnTo>
                  <a:lnTo>
                    <a:pt x="294" y="528"/>
                  </a:lnTo>
                  <a:lnTo>
                    <a:pt x="304" y="532"/>
                  </a:lnTo>
                  <a:lnTo>
                    <a:pt x="314" y="532"/>
                  </a:lnTo>
                  <a:lnTo>
                    <a:pt x="326" y="532"/>
                  </a:lnTo>
                  <a:lnTo>
                    <a:pt x="336" y="528"/>
                  </a:lnTo>
                  <a:lnTo>
                    <a:pt x="346" y="522"/>
                  </a:lnTo>
                  <a:lnTo>
                    <a:pt x="354" y="516"/>
                  </a:lnTo>
                  <a:lnTo>
                    <a:pt x="354" y="516"/>
                  </a:lnTo>
                  <a:lnTo>
                    <a:pt x="354" y="516"/>
                  </a:lnTo>
                  <a:lnTo>
                    <a:pt x="354" y="516"/>
                  </a:lnTo>
                  <a:lnTo>
                    <a:pt x="362" y="508"/>
                  </a:lnTo>
                  <a:lnTo>
                    <a:pt x="368" y="498"/>
                  </a:lnTo>
                  <a:lnTo>
                    <a:pt x="372" y="488"/>
                  </a:lnTo>
                  <a:lnTo>
                    <a:pt x="374" y="478"/>
                  </a:lnTo>
                  <a:lnTo>
                    <a:pt x="376" y="468"/>
                  </a:lnTo>
                  <a:lnTo>
                    <a:pt x="376" y="456"/>
                  </a:lnTo>
                  <a:lnTo>
                    <a:pt x="374" y="444"/>
                  </a:lnTo>
                  <a:lnTo>
                    <a:pt x="372" y="434"/>
                  </a:lnTo>
                  <a:lnTo>
                    <a:pt x="368" y="422"/>
                  </a:lnTo>
                  <a:lnTo>
                    <a:pt x="362" y="410"/>
                  </a:lnTo>
                  <a:lnTo>
                    <a:pt x="356" y="400"/>
                  </a:lnTo>
                  <a:lnTo>
                    <a:pt x="348" y="390"/>
                  </a:lnTo>
                  <a:lnTo>
                    <a:pt x="340" y="382"/>
                  </a:lnTo>
                  <a:lnTo>
                    <a:pt x="328" y="374"/>
                  </a:lnTo>
                  <a:lnTo>
                    <a:pt x="318" y="368"/>
                  </a:lnTo>
                  <a:lnTo>
                    <a:pt x="304" y="362"/>
                  </a:lnTo>
                  <a:lnTo>
                    <a:pt x="304" y="362"/>
                  </a:lnTo>
                  <a:lnTo>
                    <a:pt x="288" y="358"/>
                  </a:lnTo>
                  <a:lnTo>
                    <a:pt x="274" y="356"/>
                  </a:lnTo>
                  <a:lnTo>
                    <a:pt x="260" y="358"/>
                  </a:lnTo>
                  <a:lnTo>
                    <a:pt x="246" y="360"/>
                  </a:lnTo>
                  <a:lnTo>
                    <a:pt x="232" y="364"/>
                  </a:lnTo>
                  <a:lnTo>
                    <a:pt x="220" y="368"/>
                  </a:lnTo>
                  <a:lnTo>
                    <a:pt x="210" y="376"/>
                  </a:lnTo>
                  <a:lnTo>
                    <a:pt x="198" y="382"/>
                  </a:lnTo>
                  <a:lnTo>
                    <a:pt x="180" y="400"/>
                  </a:lnTo>
                  <a:lnTo>
                    <a:pt x="166" y="418"/>
                  </a:lnTo>
                  <a:lnTo>
                    <a:pt x="156" y="438"/>
                  </a:lnTo>
                  <a:lnTo>
                    <a:pt x="150" y="454"/>
                  </a:lnTo>
                  <a:lnTo>
                    <a:pt x="150" y="454"/>
                  </a:lnTo>
                  <a:lnTo>
                    <a:pt x="148" y="472"/>
                  </a:lnTo>
                  <a:lnTo>
                    <a:pt x="148" y="490"/>
                  </a:lnTo>
                  <a:lnTo>
                    <a:pt x="148" y="506"/>
                  </a:lnTo>
                  <a:lnTo>
                    <a:pt x="152" y="522"/>
                  </a:lnTo>
                  <a:lnTo>
                    <a:pt x="156" y="538"/>
                  </a:lnTo>
                  <a:lnTo>
                    <a:pt x="162" y="552"/>
                  </a:lnTo>
                  <a:lnTo>
                    <a:pt x="176" y="580"/>
                  </a:lnTo>
                  <a:lnTo>
                    <a:pt x="176" y="580"/>
                  </a:lnTo>
                  <a:lnTo>
                    <a:pt x="160" y="572"/>
                  </a:lnTo>
                  <a:lnTo>
                    <a:pt x="144" y="566"/>
                  </a:lnTo>
                  <a:lnTo>
                    <a:pt x="130" y="562"/>
                  </a:lnTo>
                  <a:lnTo>
                    <a:pt x="118" y="562"/>
                  </a:lnTo>
                  <a:lnTo>
                    <a:pt x="106" y="562"/>
                  </a:lnTo>
                  <a:lnTo>
                    <a:pt x="96" y="564"/>
                  </a:lnTo>
                  <a:lnTo>
                    <a:pt x="86" y="570"/>
                  </a:lnTo>
                  <a:lnTo>
                    <a:pt x="76" y="574"/>
                  </a:lnTo>
                  <a:lnTo>
                    <a:pt x="58" y="588"/>
                  </a:lnTo>
                  <a:lnTo>
                    <a:pt x="40" y="604"/>
                  </a:lnTo>
                  <a:lnTo>
                    <a:pt x="22" y="622"/>
                  </a:lnTo>
                  <a:lnTo>
                    <a:pt x="0" y="636"/>
                  </a:lnTo>
                  <a:lnTo>
                    <a:pt x="638" y="63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C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" name="Freeform 5"/>
          <p:cNvSpPr>
            <a:spLocks/>
          </p:cNvSpPr>
          <p:nvPr/>
        </p:nvSpPr>
        <p:spPr bwMode="auto">
          <a:xfrm>
            <a:off x="8554339" y="6285749"/>
            <a:ext cx="589678" cy="587829"/>
          </a:xfrm>
          <a:custGeom>
            <a:avLst/>
            <a:gdLst>
              <a:gd name="T0" fmla="*/ 606 w 638"/>
              <a:gd name="T1" fmla="*/ 40 h 636"/>
              <a:gd name="T2" fmla="*/ 566 w 638"/>
              <a:gd name="T3" fmla="*/ 96 h 636"/>
              <a:gd name="T4" fmla="*/ 566 w 638"/>
              <a:gd name="T5" fmla="*/ 144 h 636"/>
              <a:gd name="T6" fmla="*/ 554 w 638"/>
              <a:gd name="T7" fmla="*/ 160 h 636"/>
              <a:gd name="T8" fmla="*/ 492 w 638"/>
              <a:gd name="T9" fmla="*/ 146 h 636"/>
              <a:gd name="T10" fmla="*/ 438 w 638"/>
              <a:gd name="T11" fmla="*/ 154 h 636"/>
              <a:gd name="T12" fmla="*/ 376 w 638"/>
              <a:gd name="T13" fmla="*/ 208 h 636"/>
              <a:gd name="T14" fmla="*/ 358 w 638"/>
              <a:gd name="T15" fmla="*/ 258 h 636"/>
              <a:gd name="T16" fmla="*/ 364 w 638"/>
              <a:gd name="T17" fmla="*/ 304 h 636"/>
              <a:gd name="T18" fmla="*/ 392 w 638"/>
              <a:gd name="T19" fmla="*/ 348 h 636"/>
              <a:gd name="T20" fmla="*/ 434 w 638"/>
              <a:gd name="T21" fmla="*/ 372 h 636"/>
              <a:gd name="T22" fmla="*/ 480 w 638"/>
              <a:gd name="T23" fmla="*/ 374 h 636"/>
              <a:gd name="T24" fmla="*/ 516 w 638"/>
              <a:gd name="T25" fmla="*/ 354 h 636"/>
              <a:gd name="T26" fmla="*/ 524 w 638"/>
              <a:gd name="T27" fmla="*/ 344 h 636"/>
              <a:gd name="T28" fmla="*/ 532 w 638"/>
              <a:gd name="T29" fmla="*/ 304 h 636"/>
              <a:gd name="T30" fmla="*/ 516 w 638"/>
              <a:gd name="T31" fmla="*/ 274 h 636"/>
              <a:gd name="T32" fmla="*/ 478 w 638"/>
              <a:gd name="T33" fmla="*/ 258 h 636"/>
              <a:gd name="T34" fmla="*/ 438 w 638"/>
              <a:gd name="T35" fmla="*/ 274 h 636"/>
              <a:gd name="T36" fmla="*/ 426 w 638"/>
              <a:gd name="T37" fmla="*/ 294 h 636"/>
              <a:gd name="T38" fmla="*/ 426 w 638"/>
              <a:gd name="T39" fmla="*/ 240 h 636"/>
              <a:gd name="T40" fmla="*/ 494 w 638"/>
              <a:gd name="T41" fmla="*/ 208 h 636"/>
              <a:gd name="T42" fmla="*/ 530 w 638"/>
              <a:gd name="T43" fmla="*/ 216 h 636"/>
              <a:gd name="T44" fmla="*/ 584 w 638"/>
              <a:gd name="T45" fmla="*/ 264 h 636"/>
              <a:gd name="T46" fmla="*/ 594 w 638"/>
              <a:gd name="T47" fmla="*/ 342 h 636"/>
              <a:gd name="T48" fmla="*/ 550 w 638"/>
              <a:gd name="T49" fmla="*/ 410 h 636"/>
              <a:gd name="T50" fmla="*/ 482 w 638"/>
              <a:gd name="T51" fmla="*/ 430 h 636"/>
              <a:gd name="T52" fmla="*/ 544 w 638"/>
              <a:gd name="T53" fmla="*/ 468 h 636"/>
              <a:gd name="T54" fmla="*/ 578 w 638"/>
              <a:gd name="T55" fmla="*/ 552 h 636"/>
              <a:gd name="T56" fmla="*/ 528 w 638"/>
              <a:gd name="T57" fmla="*/ 574 h 636"/>
              <a:gd name="T58" fmla="*/ 452 w 638"/>
              <a:gd name="T59" fmla="*/ 526 h 636"/>
              <a:gd name="T60" fmla="*/ 430 w 638"/>
              <a:gd name="T61" fmla="*/ 494 h 636"/>
              <a:gd name="T62" fmla="*/ 396 w 638"/>
              <a:gd name="T63" fmla="*/ 564 h 636"/>
              <a:gd name="T64" fmla="*/ 322 w 638"/>
              <a:gd name="T65" fmla="*/ 596 h 636"/>
              <a:gd name="T66" fmla="*/ 248 w 638"/>
              <a:gd name="T67" fmla="*/ 572 h 636"/>
              <a:gd name="T68" fmla="*/ 212 w 638"/>
              <a:gd name="T69" fmla="*/ 518 h 636"/>
              <a:gd name="T70" fmla="*/ 212 w 638"/>
              <a:gd name="T71" fmla="*/ 470 h 636"/>
              <a:gd name="T72" fmla="*/ 256 w 638"/>
              <a:gd name="T73" fmla="*/ 418 h 636"/>
              <a:gd name="T74" fmla="*/ 296 w 638"/>
              <a:gd name="T75" fmla="*/ 424 h 636"/>
              <a:gd name="T76" fmla="*/ 268 w 638"/>
              <a:gd name="T77" fmla="*/ 446 h 636"/>
              <a:gd name="T78" fmla="*/ 260 w 638"/>
              <a:gd name="T79" fmla="*/ 488 h 636"/>
              <a:gd name="T80" fmla="*/ 276 w 638"/>
              <a:gd name="T81" fmla="*/ 516 h 636"/>
              <a:gd name="T82" fmla="*/ 314 w 638"/>
              <a:gd name="T83" fmla="*/ 532 h 636"/>
              <a:gd name="T84" fmla="*/ 354 w 638"/>
              <a:gd name="T85" fmla="*/ 516 h 636"/>
              <a:gd name="T86" fmla="*/ 362 w 638"/>
              <a:gd name="T87" fmla="*/ 508 h 636"/>
              <a:gd name="T88" fmla="*/ 376 w 638"/>
              <a:gd name="T89" fmla="*/ 468 h 636"/>
              <a:gd name="T90" fmla="*/ 368 w 638"/>
              <a:gd name="T91" fmla="*/ 422 h 636"/>
              <a:gd name="T92" fmla="*/ 340 w 638"/>
              <a:gd name="T93" fmla="*/ 382 h 636"/>
              <a:gd name="T94" fmla="*/ 304 w 638"/>
              <a:gd name="T95" fmla="*/ 362 h 636"/>
              <a:gd name="T96" fmla="*/ 246 w 638"/>
              <a:gd name="T97" fmla="*/ 360 h 636"/>
              <a:gd name="T98" fmla="*/ 198 w 638"/>
              <a:gd name="T99" fmla="*/ 382 h 636"/>
              <a:gd name="T100" fmla="*/ 150 w 638"/>
              <a:gd name="T101" fmla="*/ 454 h 636"/>
              <a:gd name="T102" fmla="*/ 148 w 638"/>
              <a:gd name="T103" fmla="*/ 506 h 636"/>
              <a:gd name="T104" fmla="*/ 176 w 638"/>
              <a:gd name="T105" fmla="*/ 580 h 636"/>
              <a:gd name="T106" fmla="*/ 130 w 638"/>
              <a:gd name="T107" fmla="*/ 562 h 636"/>
              <a:gd name="T108" fmla="*/ 86 w 638"/>
              <a:gd name="T109" fmla="*/ 570 h 636"/>
              <a:gd name="T110" fmla="*/ 22 w 638"/>
              <a:gd name="T111" fmla="*/ 622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38" h="636">
                <a:moveTo>
                  <a:pt x="638" y="0"/>
                </a:moveTo>
                <a:lnTo>
                  <a:pt x="638" y="0"/>
                </a:lnTo>
                <a:lnTo>
                  <a:pt x="622" y="22"/>
                </a:lnTo>
                <a:lnTo>
                  <a:pt x="606" y="40"/>
                </a:lnTo>
                <a:lnTo>
                  <a:pt x="590" y="58"/>
                </a:lnTo>
                <a:lnTo>
                  <a:pt x="576" y="76"/>
                </a:lnTo>
                <a:lnTo>
                  <a:pt x="570" y="86"/>
                </a:lnTo>
                <a:lnTo>
                  <a:pt x="566" y="96"/>
                </a:lnTo>
                <a:lnTo>
                  <a:pt x="564" y="106"/>
                </a:lnTo>
                <a:lnTo>
                  <a:pt x="562" y="118"/>
                </a:lnTo>
                <a:lnTo>
                  <a:pt x="564" y="130"/>
                </a:lnTo>
                <a:lnTo>
                  <a:pt x="566" y="144"/>
                </a:lnTo>
                <a:lnTo>
                  <a:pt x="572" y="158"/>
                </a:lnTo>
                <a:lnTo>
                  <a:pt x="580" y="174"/>
                </a:lnTo>
                <a:lnTo>
                  <a:pt x="580" y="174"/>
                </a:lnTo>
                <a:lnTo>
                  <a:pt x="554" y="160"/>
                </a:lnTo>
                <a:lnTo>
                  <a:pt x="538" y="154"/>
                </a:lnTo>
                <a:lnTo>
                  <a:pt x="524" y="150"/>
                </a:lnTo>
                <a:lnTo>
                  <a:pt x="508" y="148"/>
                </a:lnTo>
                <a:lnTo>
                  <a:pt x="492" y="146"/>
                </a:lnTo>
                <a:lnTo>
                  <a:pt x="474" y="146"/>
                </a:lnTo>
                <a:lnTo>
                  <a:pt x="456" y="150"/>
                </a:lnTo>
                <a:lnTo>
                  <a:pt x="456" y="150"/>
                </a:lnTo>
                <a:lnTo>
                  <a:pt x="438" y="154"/>
                </a:lnTo>
                <a:lnTo>
                  <a:pt x="420" y="166"/>
                </a:lnTo>
                <a:lnTo>
                  <a:pt x="400" y="180"/>
                </a:lnTo>
                <a:lnTo>
                  <a:pt x="384" y="198"/>
                </a:lnTo>
                <a:lnTo>
                  <a:pt x="376" y="208"/>
                </a:lnTo>
                <a:lnTo>
                  <a:pt x="370" y="220"/>
                </a:lnTo>
                <a:lnTo>
                  <a:pt x="364" y="232"/>
                </a:lnTo>
                <a:lnTo>
                  <a:pt x="360" y="244"/>
                </a:lnTo>
                <a:lnTo>
                  <a:pt x="358" y="258"/>
                </a:lnTo>
                <a:lnTo>
                  <a:pt x="358" y="272"/>
                </a:lnTo>
                <a:lnTo>
                  <a:pt x="360" y="288"/>
                </a:lnTo>
                <a:lnTo>
                  <a:pt x="364" y="304"/>
                </a:lnTo>
                <a:lnTo>
                  <a:pt x="364" y="304"/>
                </a:lnTo>
                <a:lnTo>
                  <a:pt x="368" y="316"/>
                </a:lnTo>
                <a:lnTo>
                  <a:pt x="376" y="328"/>
                </a:lnTo>
                <a:lnTo>
                  <a:pt x="382" y="338"/>
                </a:lnTo>
                <a:lnTo>
                  <a:pt x="392" y="348"/>
                </a:lnTo>
                <a:lnTo>
                  <a:pt x="402" y="356"/>
                </a:lnTo>
                <a:lnTo>
                  <a:pt x="412" y="362"/>
                </a:lnTo>
                <a:lnTo>
                  <a:pt x="422" y="368"/>
                </a:lnTo>
                <a:lnTo>
                  <a:pt x="434" y="372"/>
                </a:lnTo>
                <a:lnTo>
                  <a:pt x="446" y="374"/>
                </a:lnTo>
                <a:lnTo>
                  <a:pt x="456" y="376"/>
                </a:lnTo>
                <a:lnTo>
                  <a:pt x="468" y="376"/>
                </a:lnTo>
                <a:lnTo>
                  <a:pt x="480" y="374"/>
                </a:lnTo>
                <a:lnTo>
                  <a:pt x="490" y="370"/>
                </a:lnTo>
                <a:lnTo>
                  <a:pt x="500" y="366"/>
                </a:lnTo>
                <a:lnTo>
                  <a:pt x="508" y="360"/>
                </a:lnTo>
                <a:lnTo>
                  <a:pt x="516" y="354"/>
                </a:lnTo>
                <a:lnTo>
                  <a:pt x="516" y="354"/>
                </a:lnTo>
                <a:lnTo>
                  <a:pt x="516" y="354"/>
                </a:lnTo>
                <a:lnTo>
                  <a:pt x="516" y="354"/>
                </a:lnTo>
                <a:lnTo>
                  <a:pt x="524" y="344"/>
                </a:lnTo>
                <a:lnTo>
                  <a:pt x="528" y="334"/>
                </a:lnTo>
                <a:lnTo>
                  <a:pt x="532" y="324"/>
                </a:lnTo>
                <a:lnTo>
                  <a:pt x="532" y="314"/>
                </a:lnTo>
                <a:lnTo>
                  <a:pt x="532" y="304"/>
                </a:lnTo>
                <a:lnTo>
                  <a:pt x="528" y="292"/>
                </a:lnTo>
                <a:lnTo>
                  <a:pt x="524" y="284"/>
                </a:lnTo>
                <a:lnTo>
                  <a:pt x="516" y="274"/>
                </a:lnTo>
                <a:lnTo>
                  <a:pt x="516" y="274"/>
                </a:lnTo>
                <a:lnTo>
                  <a:pt x="508" y="268"/>
                </a:lnTo>
                <a:lnTo>
                  <a:pt x="498" y="262"/>
                </a:lnTo>
                <a:lnTo>
                  <a:pt x="488" y="260"/>
                </a:lnTo>
                <a:lnTo>
                  <a:pt x="478" y="258"/>
                </a:lnTo>
                <a:lnTo>
                  <a:pt x="466" y="260"/>
                </a:lnTo>
                <a:lnTo>
                  <a:pt x="456" y="262"/>
                </a:lnTo>
                <a:lnTo>
                  <a:pt x="446" y="268"/>
                </a:lnTo>
                <a:lnTo>
                  <a:pt x="438" y="274"/>
                </a:lnTo>
                <a:lnTo>
                  <a:pt x="438" y="274"/>
                </a:lnTo>
                <a:lnTo>
                  <a:pt x="430" y="284"/>
                </a:lnTo>
                <a:lnTo>
                  <a:pt x="426" y="294"/>
                </a:lnTo>
                <a:lnTo>
                  <a:pt x="426" y="294"/>
                </a:lnTo>
                <a:lnTo>
                  <a:pt x="418" y="282"/>
                </a:lnTo>
                <a:lnTo>
                  <a:pt x="416" y="268"/>
                </a:lnTo>
                <a:lnTo>
                  <a:pt x="420" y="254"/>
                </a:lnTo>
                <a:lnTo>
                  <a:pt x="426" y="240"/>
                </a:lnTo>
                <a:lnTo>
                  <a:pt x="438" y="228"/>
                </a:lnTo>
                <a:lnTo>
                  <a:pt x="452" y="218"/>
                </a:lnTo>
                <a:lnTo>
                  <a:pt x="472" y="212"/>
                </a:lnTo>
                <a:lnTo>
                  <a:pt x="494" y="208"/>
                </a:lnTo>
                <a:lnTo>
                  <a:pt x="494" y="208"/>
                </a:lnTo>
                <a:lnTo>
                  <a:pt x="506" y="208"/>
                </a:lnTo>
                <a:lnTo>
                  <a:pt x="520" y="212"/>
                </a:lnTo>
                <a:lnTo>
                  <a:pt x="530" y="216"/>
                </a:lnTo>
                <a:lnTo>
                  <a:pt x="540" y="220"/>
                </a:lnTo>
                <a:lnTo>
                  <a:pt x="560" y="232"/>
                </a:lnTo>
                <a:lnTo>
                  <a:pt x="574" y="246"/>
                </a:lnTo>
                <a:lnTo>
                  <a:pt x="584" y="264"/>
                </a:lnTo>
                <a:lnTo>
                  <a:pt x="592" y="282"/>
                </a:lnTo>
                <a:lnTo>
                  <a:pt x="596" y="302"/>
                </a:lnTo>
                <a:lnTo>
                  <a:pt x="596" y="322"/>
                </a:lnTo>
                <a:lnTo>
                  <a:pt x="594" y="342"/>
                </a:lnTo>
                <a:lnTo>
                  <a:pt x="588" y="360"/>
                </a:lnTo>
                <a:lnTo>
                  <a:pt x="578" y="380"/>
                </a:lnTo>
                <a:lnTo>
                  <a:pt x="566" y="396"/>
                </a:lnTo>
                <a:lnTo>
                  <a:pt x="550" y="410"/>
                </a:lnTo>
                <a:lnTo>
                  <a:pt x="530" y="420"/>
                </a:lnTo>
                <a:lnTo>
                  <a:pt x="508" y="426"/>
                </a:lnTo>
                <a:lnTo>
                  <a:pt x="494" y="428"/>
                </a:lnTo>
                <a:lnTo>
                  <a:pt x="482" y="430"/>
                </a:lnTo>
                <a:lnTo>
                  <a:pt x="482" y="430"/>
                </a:lnTo>
                <a:lnTo>
                  <a:pt x="506" y="440"/>
                </a:lnTo>
                <a:lnTo>
                  <a:pt x="526" y="452"/>
                </a:lnTo>
                <a:lnTo>
                  <a:pt x="544" y="468"/>
                </a:lnTo>
                <a:lnTo>
                  <a:pt x="558" y="486"/>
                </a:lnTo>
                <a:lnTo>
                  <a:pt x="568" y="506"/>
                </a:lnTo>
                <a:lnTo>
                  <a:pt x="574" y="528"/>
                </a:lnTo>
                <a:lnTo>
                  <a:pt x="578" y="552"/>
                </a:lnTo>
                <a:lnTo>
                  <a:pt x="580" y="580"/>
                </a:lnTo>
                <a:lnTo>
                  <a:pt x="580" y="580"/>
                </a:lnTo>
                <a:lnTo>
                  <a:pt x="554" y="578"/>
                </a:lnTo>
                <a:lnTo>
                  <a:pt x="528" y="574"/>
                </a:lnTo>
                <a:lnTo>
                  <a:pt x="506" y="566"/>
                </a:lnTo>
                <a:lnTo>
                  <a:pt x="486" y="556"/>
                </a:lnTo>
                <a:lnTo>
                  <a:pt x="468" y="542"/>
                </a:lnTo>
                <a:lnTo>
                  <a:pt x="452" y="526"/>
                </a:lnTo>
                <a:lnTo>
                  <a:pt x="440" y="506"/>
                </a:lnTo>
                <a:lnTo>
                  <a:pt x="430" y="480"/>
                </a:lnTo>
                <a:lnTo>
                  <a:pt x="430" y="480"/>
                </a:lnTo>
                <a:lnTo>
                  <a:pt x="430" y="494"/>
                </a:lnTo>
                <a:lnTo>
                  <a:pt x="428" y="506"/>
                </a:lnTo>
                <a:lnTo>
                  <a:pt x="420" y="530"/>
                </a:lnTo>
                <a:lnTo>
                  <a:pt x="410" y="548"/>
                </a:lnTo>
                <a:lnTo>
                  <a:pt x="396" y="564"/>
                </a:lnTo>
                <a:lnTo>
                  <a:pt x="380" y="578"/>
                </a:lnTo>
                <a:lnTo>
                  <a:pt x="362" y="588"/>
                </a:lnTo>
                <a:lnTo>
                  <a:pt x="342" y="594"/>
                </a:lnTo>
                <a:lnTo>
                  <a:pt x="322" y="596"/>
                </a:lnTo>
                <a:lnTo>
                  <a:pt x="302" y="596"/>
                </a:lnTo>
                <a:lnTo>
                  <a:pt x="282" y="592"/>
                </a:lnTo>
                <a:lnTo>
                  <a:pt x="264" y="584"/>
                </a:lnTo>
                <a:lnTo>
                  <a:pt x="248" y="572"/>
                </a:lnTo>
                <a:lnTo>
                  <a:pt x="232" y="558"/>
                </a:lnTo>
                <a:lnTo>
                  <a:pt x="220" y="540"/>
                </a:lnTo>
                <a:lnTo>
                  <a:pt x="216" y="530"/>
                </a:lnTo>
                <a:lnTo>
                  <a:pt x="212" y="518"/>
                </a:lnTo>
                <a:lnTo>
                  <a:pt x="210" y="506"/>
                </a:lnTo>
                <a:lnTo>
                  <a:pt x="208" y="492"/>
                </a:lnTo>
                <a:lnTo>
                  <a:pt x="208" y="492"/>
                </a:lnTo>
                <a:lnTo>
                  <a:pt x="212" y="470"/>
                </a:lnTo>
                <a:lnTo>
                  <a:pt x="220" y="452"/>
                </a:lnTo>
                <a:lnTo>
                  <a:pt x="230" y="436"/>
                </a:lnTo>
                <a:lnTo>
                  <a:pt x="242" y="426"/>
                </a:lnTo>
                <a:lnTo>
                  <a:pt x="256" y="418"/>
                </a:lnTo>
                <a:lnTo>
                  <a:pt x="270" y="416"/>
                </a:lnTo>
                <a:lnTo>
                  <a:pt x="282" y="418"/>
                </a:lnTo>
                <a:lnTo>
                  <a:pt x="296" y="424"/>
                </a:lnTo>
                <a:lnTo>
                  <a:pt x="296" y="424"/>
                </a:lnTo>
                <a:lnTo>
                  <a:pt x="284" y="430"/>
                </a:lnTo>
                <a:lnTo>
                  <a:pt x="276" y="438"/>
                </a:lnTo>
                <a:lnTo>
                  <a:pt x="276" y="438"/>
                </a:lnTo>
                <a:lnTo>
                  <a:pt x="268" y="446"/>
                </a:lnTo>
                <a:lnTo>
                  <a:pt x="264" y="456"/>
                </a:lnTo>
                <a:lnTo>
                  <a:pt x="260" y="466"/>
                </a:lnTo>
                <a:lnTo>
                  <a:pt x="260" y="476"/>
                </a:lnTo>
                <a:lnTo>
                  <a:pt x="260" y="488"/>
                </a:lnTo>
                <a:lnTo>
                  <a:pt x="264" y="498"/>
                </a:lnTo>
                <a:lnTo>
                  <a:pt x="268" y="508"/>
                </a:lnTo>
                <a:lnTo>
                  <a:pt x="276" y="516"/>
                </a:lnTo>
                <a:lnTo>
                  <a:pt x="276" y="516"/>
                </a:lnTo>
                <a:lnTo>
                  <a:pt x="284" y="522"/>
                </a:lnTo>
                <a:lnTo>
                  <a:pt x="294" y="528"/>
                </a:lnTo>
                <a:lnTo>
                  <a:pt x="304" y="532"/>
                </a:lnTo>
                <a:lnTo>
                  <a:pt x="314" y="532"/>
                </a:lnTo>
                <a:lnTo>
                  <a:pt x="326" y="532"/>
                </a:lnTo>
                <a:lnTo>
                  <a:pt x="336" y="528"/>
                </a:lnTo>
                <a:lnTo>
                  <a:pt x="346" y="522"/>
                </a:lnTo>
                <a:lnTo>
                  <a:pt x="354" y="516"/>
                </a:lnTo>
                <a:lnTo>
                  <a:pt x="354" y="516"/>
                </a:lnTo>
                <a:lnTo>
                  <a:pt x="354" y="516"/>
                </a:lnTo>
                <a:lnTo>
                  <a:pt x="354" y="516"/>
                </a:lnTo>
                <a:lnTo>
                  <a:pt x="362" y="508"/>
                </a:lnTo>
                <a:lnTo>
                  <a:pt x="368" y="498"/>
                </a:lnTo>
                <a:lnTo>
                  <a:pt x="372" y="488"/>
                </a:lnTo>
                <a:lnTo>
                  <a:pt x="374" y="478"/>
                </a:lnTo>
                <a:lnTo>
                  <a:pt x="376" y="468"/>
                </a:lnTo>
                <a:lnTo>
                  <a:pt x="376" y="456"/>
                </a:lnTo>
                <a:lnTo>
                  <a:pt x="374" y="444"/>
                </a:lnTo>
                <a:lnTo>
                  <a:pt x="372" y="434"/>
                </a:lnTo>
                <a:lnTo>
                  <a:pt x="368" y="422"/>
                </a:lnTo>
                <a:lnTo>
                  <a:pt x="362" y="410"/>
                </a:lnTo>
                <a:lnTo>
                  <a:pt x="356" y="400"/>
                </a:lnTo>
                <a:lnTo>
                  <a:pt x="348" y="390"/>
                </a:lnTo>
                <a:lnTo>
                  <a:pt x="340" y="382"/>
                </a:lnTo>
                <a:lnTo>
                  <a:pt x="328" y="374"/>
                </a:lnTo>
                <a:lnTo>
                  <a:pt x="318" y="368"/>
                </a:lnTo>
                <a:lnTo>
                  <a:pt x="304" y="362"/>
                </a:lnTo>
                <a:lnTo>
                  <a:pt x="304" y="362"/>
                </a:lnTo>
                <a:lnTo>
                  <a:pt x="288" y="358"/>
                </a:lnTo>
                <a:lnTo>
                  <a:pt x="274" y="356"/>
                </a:lnTo>
                <a:lnTo>
                  <a:pt x="260" y="358"/>
                </a:lnTo>
                <a:lnTo>
                  <a:pt x="246" y="360"/>
                </a:lnTo>
                <a:lnTo>
                  <a:pt x="232" y="364"/>
                </a:lnTo>
                <a:lnTo>
                  <a:pt x="220" y="368"/>
                </a:lnTo>
                <a:lnTo>
                  <a:pt x="210" y="376"/>
                </a:lnTo>
                <a:lnTo>
                  <a:pt x="198" y="382"/>
                </a:lnTo>
                <a:lnTo>
                  <a:pt x="180" y="400"/>
                </a:lnTo>
                <a:lnTo>
                  <a:pt x="166" y="418"/>
                </a:lnTo>
                <a:lnTo>
                  <a:pt x="156" y="438"/>
                </a:lnTo>
                <a:lnTo>
                  <a:pt x="150" y="454"/>
                </a:lnTo>
                <a:lnTo>
                  <a:pt x="150" y="454"/>
                </a:lnTo>
                <a:lnTo>
                  <a:pt x="148" y="472"/>
                </a:lnTo>
                <a:lnTo>
                  <a:pt x="148" y="490"/>
                </a:lnTo>
                <a:lnTo>
                  <a:pt x="148" y="506"/>
                </a:lnTo>
                <a:lnTo>
                  <a:pt x="152" y="522"/>
                </a:lnTo>
                <a:lnTo>
                  <a:pt x="156" y="538"/>
                </a:lnTo>
                <a:lnTo>
                  <a:pt x="162" y="552"/>
                </a:lnTo>
                <a:lnTo>
                  <a:pt x="176" y="580"/>
                </a:lnTo>
                <a:lnTo>
                  <a:pt x="176" y="580"/>
                </a:lnTo>
                <a:lnTo>
                  <a:pt x="160" y="572"/>
                </a:lnTo>
                <a:lnTo>
                  <a:pt x="144" y="566"/>
                </a:lnTo>
                <a:lnTo>
                  <a:pt x="130" y="562"/>
                </a:lnTo>
                <a:lnTo>
                  <a:pt x="118" y="562"/>
                </a:lnTo>
                <a:lnTo>
                  <a:pt x="106" y="562"/>
                </a:lnTo>
                <a:lnTo>
                  <a:pt x="96" y="564"/>
                </a:lnTo>
                <a:lnTo>
                  <a:pt x="86" y="570"/>
                </a:lnTo>
                <a:lnTo>
                  <a:pt x="76" y="574"/>
                </a:lnTo>
                <a:lnTo>
                  <a:pt x="58" y="588"/>
                </a:lnTo>
                <a:lnTo>
                  <a:pt x="40" y="604"/>
                </a:lnTo>
                <a:lnTo>
                  <a:pt x="22" y="622"/>
                </a:lnTo>
                <a:lnTo>
                  <a:pt x="0" y="636"/>
                </a:lnTo>
                <a:lnTo>
                  <a:pt x="638" y="636"/>
                </a:lnTo>
                <a:lnTo>
                  <a:pt x="638" y="0"/>
                </a:lnTo>
                <a:close/>
              </a:path>
            </a:pathLst>
          </a:custGeom>
          <a:solidFill>
            <a:srgbClr val="FFC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Freeform 12"/>
          <p:cNvSpPr>
            <a:spLocks noChangeAspect="1" noEditPoints="1"/>
          </p:cNvSpPr>
          <p:nvPr/>
        </p:nvSpPr>
        <p:spPr bwMode="auto">
          <a:xfrm>
            <a:off x="1064407" y="3736965"/>
            <a:ext cx="339241" cy="275541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rgbClr val="00834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solidFill>
                <a:srgbClr val="008348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89407" y="5048307"/>
            <a:ext cx="4610841" cy="333197"/>
            <a:chOff x="753247" y="4859718"/>
            <a:chExt cx="4610841" cy="333197"/>
          </a:xfrm>
        </p:grpSpPr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755576" y="4859718"/>
              <a:ext cx="4608512" cy="308992"/>
            </a:xfrm>
            <a:custGeom>
              <a:avLst/>
              <a:gdLst>
                <a:gd name="connsiteX0" fmla="*/ 4211 w 5004"/>
                <a:gd name="connsiteY0" fmla="*/ 446 h 446"/>
                <a:gd name="connsiteX1" fmla="*/ 0 w 5004"/>
                <a:gd name="connsiteY1" fmla="*/ 446 h 446"/>
                <a:gd name="connsiteX2" fmla="*/ 0 w 5004"/>
                <a:gd name="connsiteY2" fmla="*/ 0 h 446"/>
                <a:gd name="connsiteX3" fmla="*/ 5004 w 5004"/>
                <a:gd name="connsiteY3" fmla="*/ 0 h 446"/>
                <a:gd name="connsiteX4" fmla="*/ 4211 w 5004"/>
                <a:gd name="connsiteY4" fmla="*/ 446 h 446"/>
                <a:gd name="connsiteX0" fmla="*/ 4211 w 4397"/>
                <a:gd name="connsiteY0" fmla="*/ 446 h 446"/>
                <a:gd name="connsiteX1" fmla="*/ 0 w 4397"/>
                <a:gd name="connsiteY1" fmla="*/ 446 h 446"/>
                <a:gd name="connsiteX2" fmla="*/ 0 w 4397"/>
                <a:gd name="connsiteY2" fmla="*/ 0 h 446"/>
                <a:gd name="connsiteX3" fmla="*/ 4397 w 4397"/>
                <a:gd name="connsiteY3" fmla="*/ 0 h 446"/>
                <a:gd name="connsiteX4" fmla="*/ 4211 w 4397"/>
                <a:gd name="connsiteY4" fmla="*/ 446 h 446"/>
                <a:gd name="connsiteX0" fmla="*/ 4211 w 4397"/>
                <a:gd name="connsiteY0" fmla="*/ 702 h 702"/>
                <a:gd name="connsiteX1" fmla="*/ 0 w 4397"/>
                <a:gd name="connsiteY1" fmla="*/ 702 h 702"/>
                <a:gd name="connsiteX2" fmla="*/ 0 w 4397"/>
                <a:gd name="connsiteY2" fmla="*/ 256 h 702"/>
                <a:gd name="connsiteX3" fmla="*/ 4397 w 4397"/>
                <a:gd name="connsiteY3" fmla="*/ 0 h 702"/>
                <a:gd name="connsiteX4" fmla="*/ 4211 w 4397"/>
                <a:gd name="connsiteY4" fmla="*/ 702 h 702"/>
                <a:gd name="connsiteX0" fmla="*/ 4211 w 4397"/>
                <a:gd name="connsiteY0" fmla="*/ 702 h 702"/>
                <a:gd name="connsiteX1" fmla="*/ 0 w 4397"/>
                <a:gd name="connsiteY1" fmla="*/ 702 h 702"/>
                <a:gd name="connsiteX2" fmla="*/ 0 w 4397"/>
                <a:gd name="connsiteY2" fmla="*/ 256 h 702"/>
                <a:gd name="connsiteX3" fmla="*/ 4397 w 4397"/>
                <a:gd name="connsiteY3" fmla="*/ 0 h 702"/>
                <a:gd name="connsiteX4" fmla="*/ 4211 w 4397"/>
                <a:gd name="connsiteY4" fmla="*/ 702 h 702"/>
                <a:gd name="connsiteX0" fmla="*/ 4211 w 4397"/>
                <a:gd name="connsiteY0" fmla="*/ 702 h 702"/>
                <a:gd name="connsiteX1" fmla="*/ 0 w 4397"/>
                <a:gd name="connsiteY1" fmla="*/ 702 h 702"/>
                <a:gd name="connsiteX2" fmla="*/ 0 w 4397"/>
                <a:gd name="connsiteY2" fmla="*/ 0 h 702"/>
                <a:gd name="connsiteX3" fmla="*/ 4397 w 4397"/>
                <a:gd name="connsiteY3" fmla="*/ 0 h 702"/>
                <a:gd name="connsiteX4" fmla="*/ 4211 w 4397"/>
                <a:gd name="connsiteY4" fmla="*/ 702 h 702"/>
                <a:gd name="connsiteX0" fmla="*/ 5310 w 5310"/>
                <a:gd name="connsiteY0" fmla="*/ 702 h 702"/>
                <a:gd name="connsiteX1" fmla="*/ 0 w 5310"/>
                <a:gd name="connsiteY1" fmla="*/ 702 h 702"/>
                <a:gd name="connsiteX2" fmla="*/ 0 w 5310"/>
                <a:gd name="connsiteY2" fmla="*/ 0 h 702"/>
                <a:gd name="connsiteX3" fmla="*/ 4397 w 5310"/>
                <a:gd name="connsiteY3" fmla="*/ 0 h 702"/>
                <a:gd name="connsiteX4" fmla="*/ 5310 w 5310"/>
                <a:gd name="connsiteY4" fmla="*/ 702 h 702"/>
                <a:gd name="connsiteX0" fmla="*/ 5310 w 5679"/>
                <a:gd name="connsiteY0" fmla="*/ 702 h 702"/>
                <a:gd name="connsiteX1" fmla="*/ 0 w 5679"/>
                <a:gd name="connsiteY1" fmla="*/ 702 h 702"/>
                <a:gd name="connsiteX2" fmla="*/ 0 w 5679"/>
                <a:gd name="connsiteY2" fmla="*/ 0 h 702"/>
                <a:gd name="connsiteX3" fmla="*/ 5679 w 5679"/>
                <a:gd name="connsiteY3" fmla="*/ 0 h 702"/>
                <a:gd name="connsiteX4" fmla="*/ 5310 w 5679"/>
                <a:gd name="connsiteY4" fmla="*/ 702 h 702"/>
                <a:gd name="connsiteX0" fmla="*/ 6043 w 6043"/>
                <a:gd name="connsiteY0" fmla="*/ 702 h 702"/>
                <a:gd name="connsiteX1" fmla="*/ 0 w 6043"/>
                <a:gd name="connsiteY1" fmla="*/ 702 h 702"/>
                <a:gd name="connsiteX2" fmla="*/ 0 w 6043"/>
                <a:gd name="connsiteY2" fmla="*/ 0 h 702"/>
                <a:gd name="connsiteX3" fmla="*/ 5679 w 6043"/>
                <a:gd name="connsiteY3" fmla="*/ 0 h 702"/>
                <a:gd name="connsiteX4" fmla="*/ 6043 w 6043"/>
                <a:gd name="connsiteY4" fmla="*/ 702 h 702"/>
                <a:gd name="connsiteX0" fmla="*/ 6043 w 6229"/>
                <a:gd name="connsiteY0" fmla="*/ 702 h 702"/>
                <a:gd name="connsiteX1" fmla="*/ 0 w 6229"/>
                <a:gd name="connsiteY1" fmla="*/ 702 h 702"/>
                <a:gd name="connsiteX2" fmla="*/ 0 w 6229"/>
                <a:gd name="connsiteY2" fmla="*/ 0 h 702"/>
                <a:gd name="connsiteX3" fmla="*/ 6229 w 6229"/>
                <a:gd name="connsiteY3" fmla="*/ 0 h 702"/>
                <a:gd name="connsiteX4" fmla="*/ 6043 w 6229"/>
                <a:gd name="connsiteY4" fmla="*/ 702 h 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9" h="702">
                  <a:moveTo>
                    <a:pt x="6043" y="702"/>
                  </a:moveTo>
                  <a:lnTo>
                    <a:pt x="0" y="702"/>
                  </a:lnTo>
                  <a:lnTo>
                    <a:pt x="0" y="0"/>
                  </a:lnTo>
                  <a:lnTo>
                    <a:pt x="6229" y="0"/>
                  </a:lnTo>
                  <a:lnTo>
                    <a:pt x="6043" y="70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8734" y="4869160"/>
              <a:ext cx="41873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БЛОК «ИНФОРМАЦИОННЫЙ БЛОК»</a:t>
              </a:r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753247" y="5168710"/>
              <a:ext cx="89821" cy="24205"/>
            </a:xfrm>
            <a:custGeom>
              <a:avLst/>
              <a:gdLst/>
              <a:ahLst/>
              <a:cxnLst>
                <a:cxn ang="0">
                  <a:pos x="220" y="80"/>
                </a:cxn>
                <a:cxn ang="0">
                  <a:pos x="0" y="0"/>
                </a:cxn>
                <a:cxn ang="0">
                  <a:pos x="220" y="0"/>
                </a:cxn>
                <a:cxn ang="0">
                  <a:pos x="220" y="80"/>
                </a:cxn>
              </a:cxnLst>
              <a:rect l="0" t="0" r="r" b="b"/>
              <a:pathLst>
                <a:path w="220" h="80">
                  <a:moveTo>
                    <a:pt x="220" y="80"/>
                  </a:moveTo>
                  <a:lnTo>
                    <a:pt x="0" y="0"/>
                  </a:lnTo>
                  <a:lnTo>
                    <a:pt x="220" y="0"/>
                  </a:lnTo>
                  <a:lnTo>
                    <a:pt x="220" y="8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7" name="Freeform 12"/>
          <p:cNvSpPr>
            <a:spLocks noChangeAspect="1" noEditPoints="1"/>
          </p:cNvSpPr>
          <p:nvPr/>
        </p:nvSpPr>
        <p:spPr bwMode="auto">
          <a:xfrm>
            <a:off x="1049872" y="1010875"/>
            <a:ext cx="339241" cy="275541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rgbClr val="00834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solidFill>
                <a:srgbClr val="00834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94206" y="908720"/>
            <a:ext cx="7539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Нижеследующие поля заполняется автоматически из базы данных АО «ЕНПФ» и включают сведения об открытых ИПС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4206" y="3745718"/>
            <a:ext cx="66068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E-mail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(ввод адреса электронной почты осуществляется строго на латинице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75342" y="5622558"/>
            <a:ext cx="571504" cy="111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>
            <a:spLocks/>
          </p:cNvSpPr>
          <p:nvPr/>
        </p:nvSpPr>
        <p:spPr>
          <a:xfrm>
            <a:off x="1266246" y="5962326"/>
            <a:ext cx="591110" cy="131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>
            <a:spLocks/>
          </p:cNvSpPr>
          <p:nvPr/>
        </p:nvSpPr>
        <p:spPr>
          <a:xfrm>
            <a:off x="1263230" y="6204572"/>
            <a:ext cx="580478" cy="83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550699" y="3960798"/>
            <a:ext cx="71746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dirty="0" smtClean="0">
                <a:solidFill>
                  <a:srgbClr val="00834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Важно!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Указанный(-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ые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) номер мобильного телефона и (или)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E-mail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подлежат проверке на предмет дублирования в базе данных АО «ЕНПФ».</a:t>
            </a:r>
            <a:endParaRPr lang="ru-RU" sz="1200" b="1" dirty="0" smtClean="0">
              <a:solidFill>
                <a:srgbClr val="008348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заполнении поля «Мобильный телефон» услуга по уведомлению </a:t>
            </a:r>
            <a:r>
              <a:rPr lang="kk-K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вкладчика (получателя)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посредством SMS рассылки будет недоступна.</a:t>
            </a:r>
            <a:endParaRPr lang="ru-RU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25284" y="3905180"/>
            <a:ext cx="309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0225" y="5414060"/>
            <a:ext cx="5652135" cy="12553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0912" y="1368736"/>
            <a:ext cx="5159502" cy="77857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17517" y="2202842"/>
            <a:ext cx="5165312" cy="158619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9014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1000100" y="857232"/>
            <a:ext cx="3219881" cy="2655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56"/>
          <p:cNvSpPr txBox="1"/>
          <p:nvPr/>
        </p:nvSpPr>
        <p:spPr>
          <a:xfrm>
            <a:off x="855638" y="349142"/>
            <a:ext cx="5430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kern="0" dirty="0" smtClean="0">
                <a:solidFill>
                  <a:srgbClr val="008348"/>
                </a:solidFill>
                <a:latin typeface="Arial" panose="020B0604020202020204" pitchFamily="34" charset="0"/>
                <a:ea typeface="Arial KZ" pitchFamily="34" charset="0"/>
                <a:cs typeface="Arial" panose="020B0604020202020204" pitchFamily="34" charset="0"/>
              </a:rPr>
              <a:t>ПОДПИСАНИЕ ЗАЯВЛЕНИЯ</a:t>
            </a:r>
            <a:endParaRPr lang="ru-RU" sz="1400" b="1" kern="0" dirty="0">
              <a:solidFill>
                <a:srgbClr val="008348"/>
              </a:solidFill>
              <a:latin typeface="Arial" panose="020B0604020202020204" pitchFamily="34" charset="0"/>
              <a:ea typeface="Arial KZ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70" y="260648"/>
            <a:ext cx="1703703" cy="484765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7076" y="0"/>
            <a:ext cx="589678" cy="6858000"/>
            <a:chOff x="-756592" y="22025"/>
            <a:chExt cx="589678" cy="6858000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-756592" y="22025"/>
              <a:ext cx="589678" cy="6858000"/>
            </a:xfrm>
            <a:prstGeom prst="rect">
              <a:avLst/>
            </a:prstGeom>
            <a:solidFill>
              <a:srgbClr val="DAA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 rot="10800000">
              <a:off x="-756592" y="29039"/>
              <a:ext cx="589678" cy="587829"/>
            </a:xfrm>
            <a:custGeom>
              <a:avLst/>
              <a:gdLst>
                <a:gd name="T0" fmla="*/ 606 w 638"/>
                <a:gd name="T1" fmla="*/ 40 h 636"/>
                <a:gd name="T2" fmla="*/ 566 w 638"/>
                <a:gd name="T3" fmla="*/ 96 h 636"/>
                <a:gd name="T4" fmla="*/ 566 w 638"/>
                <a:gd name="T5" fmla="*/ 144 h 636"/>
                <a:gd name="T6" fmla="*/ 554 w 638"/>
                <a:gd name="T7" fmla="*/ 160 h 636"/>
                <a:gd name="T8" fmla="*/ 492 w 638"/>
                <a:gd name="T9" fmla="*/ 146 h 636"/>
                <a:gd name="T10" fmla="*/ 438 w 638"/>
                <a:gd name="T11" fmla="*/ 154 h 636"/>
                <a:gd name="T12" fmla="*/ 376 w 638"/>
                <a:gd name="T13" fmla="*/ 208 h 636"/>
                <a:gd name="T14" fmla="*/ 358 w 638"/>
                <a:gd name="T15" fmla="*/ 258 h 636"/>
                <a:gd name="T16" fmla="*/ 364 w 638"/>
                <a:gd name="T17" fmla="*/ 304 h 636"/>
                <a:gd name="T18" fmla="*/ 392 w 638"/>
                <a:gd name="T19" fmla="*/ 348 h 636"/>
                <a:gd name="T20" fmla="*/ 434 w 638"/>
                <a:gd name="T21" fmla="*/ 372 h 636"/>
                <a:gd name="T22" fmla="*/ 480 w 638"/>
                <a:gd name="T23" fmla="*/ 374 h 636"/>
                <a:gd name="T24" fmla="*/ 516 w 638"/>
                <a:gd name="T25" fmla="*/ 354 h 636"/>
                <a:gd name="T26" fmla="*/ 524 w 638"/>
                <a:gd name="T27" fmla="*/ 344 h 636"/>
                <a:gd name="T28" fmla="*/ 532 w 638"/>
                <a:gd name="T29" fmla="*/ 304 h 636"/>
                <a:gd name="T30" fmla="*/ 516 w 638"/>
                <a:gd name="T31" fmla="*/ 274 h 636"/>
                <a:gd name="T32" fmla="*/ 478 w 638"/>
                <a:gd name="T33" fmla="*/ 258 h 636"/>
                <a:gd name="T34" fmla="*/ 438 w 638"/>
                <a:gd name="T35" fmla="*/ 274 h 636"/>
                <a:gd name="T36" fmla="*/ 426 w 638"/>
                <a:gd name="T37" fmla="*/ 294 h 636"/>
                <a:gd name="T38" fmla="*/ 426 w 638"/>
                <a:gd name="T39" fmla="*/ 240 h 636"/>
                <a:gd name="T40" fmla="*/ 494 w 638"/>
                <a:gd name="T41" fmla="*/ 208 h 636"/>
                <a:gd name="T42" fmla="*/ 530 w 638"/>
                <a:gd name="T43" fmla="*/ 216 h 636"/>
                <a:gd name="T44" fmla="*/ 584 w 638"/>
                <a:gd name="T45" fmla="*/ 264 h 636"/>
                <a:gd name="T46" fmla="*/ 594 w 638"/>
                <a:gd name="T47" fmla="*/ 342 h 636"/>
                <a:gd name="T48" fmla="*/ 550 w 638"/>
                <a:gd name="T49" fmla="*/ 410 h 636"/>
                <a:gd name="T50" fmla="*/ 482 w 638"/>
                <a:gd name="T51" fmla="*/ 430 h 636"/>
                <a:gd name="T52" fmla="*/ 544 w 638"/>
                <a:gd name="T53" fmla="*/ 468 h 636"/>
                <a:gd name="T54" fmla="*/ 578 w 638"/>
                <a:gd name="T55" fmla="*/ 552 h 636"/>
                <a:gd name="T56" fmla="*/ 528 w 638"/>
                <a:gd name="T57" fmla="*/ 574 h 636"/>
                <a:gd name="T58" fmla="*/ 452 w 638"/>
                <a:gd name="T59" fmla="*/ 526 h 636"/>
                <a:gd name="T60" fmla="*/ 430 w 638"/>
                <a:gd name="T61" fmla="*/ 494 h 636"/>
                <a:gd name="T62" fmla="*/ 396 w 638"/>
                <a:gd name="T63" fmla="*/ 564 h 636"/>
                <a:gd name="T64" fmla="*/ 322 w 638"/>
                <a:gd name="T65" fmla="*/ 596 h 636"/>
                <a:gd name="T66" fmla="*/ 248 w 638"/>
                <a:gd name="T67" fmla="*/ 572 h 636"/>
                <a:gd name="T68" fmla="*/ 212 w 638"/>
                <a:gd name="T69" fmla="*/ 518 h 636"/>
                <a:gd name="T70" fmla="*/ 212 w 638"/>
                <a:gd name="T71" fmla="*/ 470 h 636"/>
                <a:gd name="T72" fmla="*/ 256 w 638"/>
                <a:gd name="T73" fmla="*/ 418 h 636"/>
                <a:gd name="T74" fmla="*/ 296 w 638"/>
                <a:gd name="T75" fmla="*/ 424 h 636"/>
                <a:gd name="T76" fmla="*/ 268 w 638"/>
                <a:gd name="T77" fmla="*/ 446 h 636"/>
                <a:gd name="T78" fmla="*/ 260 w 638"/>
                <a:gd name="T79" fmla="*/ 488 h 636"/>
                <a:gd name="T80" fmla="*/ 276 w 638"/>
                <a:gd name="T81" fmla="*/ 516 h 636"/>
                <a:gd name="T82" fmla="*/ 314 w 638"/>
                <a:gd name="T83" fmla="*/ 532 h 636"/>
                <a:gd name="T84" fmla="*/ 354 w 638"/>
                <a:gd name="T85" fmla="*/ 516 h 636"/>
                <a:gd name="T86" fmla="*/ 362 w 638"/>
                <a:gd name="T87" fmla="*/ 508 h 636"/>
                <a:gd name="T88" fmla="*/ 376 w 638"/>
                <a:gd name="T89" fmla="*/ 468 h 636"/>
                <a:gd name="T90" fmla="*/ 368 w 638"/>
                <a:gd name="T91" fmla="*/ 422 h 636"/>
                <a:gd name="T92" fmla="*/ 340 w 638"/>
                <a:gd name="T93" fmla="*/ 382 h 636"/>
                <a:gd name="T94" fmla="*/ 304 w 638"/>
                <a:gd name="T95" fmla="*/ 362 h 636"/>
                <a:gd name="T96" fmla="*/ 246 w 638"/>
                <a:gd name="T97" fmla="*/ 360 h 636"/>
                <a:gd name="T98" fmla="*/ 198 w 638"/>
                <a:gd name="T99" fmla="*/ 382 h 636"/>
                <a:gd name="T100" fmla="*/ 150 w 638"/>
                <a:gd name="T101" fmla="*/ 454 h 636"/>
                <a:gd name="T102" fmla="*/ 148 w 638"/>
                <a:gd name="T103" fmla="*/ 506 h 636"/>
                <a:gd name="T104" fmla="*/ 176 w 638"/>
                <a:gd name="T105" fmla="*/ 580 h 636"/>
                <a:gd name="T106" fmla="*/ 130 w 638"/>
                <a:gd name="T107" fmla="*/ 562 h 636"/>
                <a:gd name="T108" fmla="*/ 86 w 638"/>
                <a:gd name="T109" fmla="*/ 570 h 636"/>
                <a:gd name="T110" fmla="*/ 22 w 638"/>
                <a:gd name="T111" fmla="*/ 622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8" h="636">
                  <a:moveTo>
                    <a:pt x="638" y="0"/>
                  </a:moveTo>
                  <a:lnTo>
                    <a:pt x="638" y="0"/>
                  </a:lnTo>
                  <a:lnTo>
                    <a:pt x="622" y="22"/>
                  </a:lnTo>
                  <a:lnTo>
                    <a:pt x="606" y="40"/>
                  </a:lnTo>
                  <a:lnTo>
                    <a:pt x="590" y="58"/>
                  </a:lnTo>
                  <a:lnTo>
                    <a:pt x="576" y="76"/>
                  </a:lnTo>
                  <a:lnTo>
                    <a:pt x="570" y="86"/>
                  </a:lnTo>
                  <a:lnTo>
                    <a:pt x="566" y="96"/>
                  </a:lnTo>
                  <a:lnTo>
                    <a:pt x="564" y="106"/>
                  </a:lnTo>
                  <a:lnTo>
                    <a:pt x="562" y="118"/>
                  </a:lnTo>
                  <a:lnTo>
                    <a:pt x="564" y="130"/>
                  </a:lnTo>
                  <a:lnTo>
                    <a:pt x="566" y="144"/>
                  </a:lnTo>
                  <a:lnTo>
                    <a:pt x="572" y="158"/>
                  </a:lnTo>
                  <a:lnTo>
                    <a:pt x="580" y="174"/>
                  </a:lnTo>
                  <a:lnTo>
                    <a:pt x="580" y="174"/>
                  </a:lnTo>
                  <a:lnTo>
                    <a:pt x="554" y="160"/>
                  </a:lnTo>
                  <a:lnTo>
                    <a:pt x="538" y="154"/>
                  </a:lnTo>
                  <a:lnTo>
                    <a:pt x="524" y="150"/>
                  </a:lnTo>
                  <a:lnTo>
                    <a:pt x="508" y="148"/>
                  </a:lnTo>
                  <a:lnTo>
                    <a:pt x="492" y="146"/>
                  </a:lnTo>
                  <a:lnTo>
                    <a:pt x="474" y="146"/>
                  </a:lnTo>
                  <a:lnTo>
                    <a:pt x="456" y="150"/>
                  </a:lnTo>
                  <a:lnTo>
                    <a:pt x="456" y="150"/>
                  </a:lnTo>
                  <a:lnTo>
                    <a:pt x="438" y="154"/>
                  </a:lnTo>
                  <a:lnTo>
                    <a:pt x="420" y="166"/>
                  </a:lnTo>
                  <a:lnTo>
                    <a:pt x="400" y="180"/>
                  </a:lnTo>
                  <a:lnTo>
                    <a:pt x="384" y="198"/>
                  </a:lnTo>
                  <a:lnTo>
                    <a:pt x="376" y="208"/>
                  </a:lnTo>
                  <a:lnTo>
                    <a:pt x="370" y="220"/>
                  </a:lnTo>
                  <a:lnTo>
                    <a:pt x="364" y="232"/>
                  </a:lnTo>
                  <a:lnTo>
                    <a:pt x="360" y="244"/>
                  </a:lnTo>
                  <a:lnTo>
                    <a:pt x="358" y="258"/>
                  </a:lnTo>
                  <a:lnTo>
                    <a:pt x="358" y="272"/>
                  </a:lnTo>
                  <a:lnTo>
                    <a:pt x="360" y="288"/>
                  </a:lnTo>
                  <a:lnTo>
                    <a:pt x="364" y="304"/>
                  </a:lnTo>
                  <a:lnTo>
                    <a:pt x="364" y="304"/>
                  </a:lnTo>
                  <a:lnTo>
                    <a:pt x="368" y="316"/>
                  </a:lnTo>
                  <a:lnTo>
                    <a:pt x="376" y="328"/>
                  </a:lnTo>
                  <a:lnTo>
                    <a:pt x="382" y="338"/>
                  </a:lnTo>
                  <a:lnTo>
                    <a:pt x="392" y="348"/>
                  </a:lnTo>
                  <a:lnTo>
                    <a:pt x="402" y="356"/>
                  </a:lnTo>
                  <a:lnTo>
                    <a:pt x="412" y="362"/>
                  </a:lnTo>
                  <a:lnTo>
                    <a:pt x="422" y="368"/>
                  </a:lnTo>
                  <a:lnTo>
                    <a:pt x="434" y="372"/>
                  </a:lnTo>
                  <a:lnTo>
                    <a:pt x="446" y="374"/>
                  </a:lnTo>
                  <a:lnTo>
                    <a:pt x="456" y="376"/>
                  </a:lnTo>
                  <a:lnTo>
                    <a:pt x="468" y="376"/>
                  </a:lnTo>
                  <a:lnTo>
                    <a:pt x="480" y="374"/>
                  </a:lnTo>
                  <a:lnTo>
                    <a:pt x="490" y="370"/>
                  </a:lnTo>
                  <a:lnTo>
                    <a:pt x="500" y="366"/>
                  </a:lnTo>
                  <a:lnTo>
                    <a:pt x="508" y="360"/>
                  </a:lnTo>
                  <a:lnTo>
                    <a:pt x="516" y="354"/>
                  </a:lnTo>
                  <a:lnTo>
                    <a:pt x="516" y="354"/>
                  </a:lnTo>
                  <a:lnTo>
                    <a:pt x="516" y="354"/>
                  </a:lnTo>
                  <a:lnTo>
                    <a:pt x="516" y="354"/>
                  </a:lnTo>
                  <a:lnTo>
                    <a:pt x="524" y="344"/>
                  </a:lnTo>
                  <a:lnTo>
                    <a:pt x="528" y="334"/>
                  </a:lnTo>
                  <a:lnTo>
                    <a:pt x="532" y="324"/>
                  </a:lnTo>
                  <a:lnTo>
                    <a:pt x="532" y="314"/>
                  </a:lnTo>
                  <a:lnTo>
                    <a:pt x="532" y="304"/>
                  </a:lnTo>
                  <a:lnTo>
                    <a:pt x="528" y="292"/>
                  </a:lnTo>
                  <a:lnTo>
                    <a:pt x="524" y="284"/>
                  </a:lnTo>
                  <a:lnTo>
                    <a:pt x="516" y="274"/>
                  </a:lnTo>
                  <a:lnTo>
                    <a:pt x="516" y="274"/>
                  </a:lnTo>
                  <a:lnTo>
                    <a:pt x="508" y="268"/>
                  </a:lnTo>
                  <a:lnTo>
                    <a:pt x="498" y="262"/>
                  </a:lnTo>
                  <a:lnTo>
                    <a:pt x="488" y="260"/>
                  </a:lnTo>
                  <a:lnTo>
                    <a:pt x="478" y="258"/>
                  </a:lnTo>
                  <a:lnTo>
                    <a:pt x="466" y="260"/>
                  </a:lnTo>
                  <a:lnTo>
                    <a:pt x="456" y="262"/>
                  </a:lnTo>
                  <a:lnTo>
                    <a:pt x="446" y="268"/>
                  </a:lnTo>
                  <a:lnTo>
                    <a:pt x="438" y="274"/>
                  </a:lnTo>
                  <a:lnTo>
                    <a:pt x="438" y="274"/>
                  </a:lnTo>
                  <a:lnTo>
                    <a:pt x="430" y="284"/>
                  </a:lnTo>
                  <a:lnTo>
                    <a:pt x="426" y="294"/>
                  </a:lnTo>
                  <a:lnTo>
                    <a:pt x="426" y="294"/>
                  </a:lnTo>
                  <a:lnTo>
                    <a:pt x="418" y="282"/>
                  </a:lnTo>
                  <a:lnTo>
                    <a:pt x="416" y="268"/>
                  </a:lnTo>
                  <a:lnTo>
                    <a:pt x="420" y="254"/>
                  </a:lnTo>
                  <a:lnTo>
                    <a:pt x="426" y="240"/>
                  </a:lnTo>
                  <a:lnTo>
                    <a:pt x="438" y="228"/>
                  </a:lnTo>
                  <a:lnTo>
                    <a:pt x="452" y="218"/>
                  </a:lnTo>
                  <a:lnTo>
                    <a:pt x="472" y="212"/>
                  </a:lnTo>
                  <a:lnTo>
                    <a:pt x="494" y="208"/>
                  </a:lnTo>
                  <a:lnTo>
                    <a:pt x="494" y="208"/>
                  </a:lnTo>
                  <a:lnTo>
                    <a:pt x="506" y="208"/>
                  </a:lnTo>
                  <a:lnTo>
                    <a:pt x="520" y="212"/>
                  </a:lnTo>
                  <a:lnTo>
                    <a:pt x="530" y="216"/>
                  </a:lnTo>
                  <a:lnTo>
                    <a:pt x="540" y="220"/>
                  </a:lnTo>
                  <a:lnTo>
                    <a:pt x="560" y="232"/>
                  </a:lnTo>
                  <a:lnTo>
                    <a:pt x="574" y="246"/>
                  </a:lnTo>
                  <a:lnTo>
                    <a:pt x="584" y="264"/>
                  </a:lnTo>
                  <a:lnTo>
                    <a:pt x="592" y="282"/>
                  </a:lnTo>
                  <a:lnTo>
                    <a:pt x="596" y="302"/>
                  </a:lnTo>
                  <a:lnTo>
                    <a:pt x="596" y="322"/>
                  </a:lnTo>
                  <a:lnTo>
                    <a:pt x="594" y="342"/>
                  </a:lnTo>
                  <a:lnTo>
                    <a:pt x="588" y="360"/>
                  </a:lnTo>
                  <a:lnTo>
                    <a:pt x="578" y="380"/>
                  </a:lnTo>
                  <a:lnTo>
                    <a:pt x="566" y="396"/>
                  </a:lnTo>
                  <a:lnTo>
                    <a:pt x="550" y="410"/>
                  </a:lnTo>
                  <a:lnTo>
                    <a:pt x="530" y="420"/>
                  </a:lnTo>
                  <a:lnTo>
                    <a:pt x="508" y="426"/>
                  </a:lnTo>
                  <a:lnTo>
                    <a:pt x="494" y="428"/>
                  </a:lnTo>
                  <a:lnTo>
                    <a:pt x="482" y="430"/>
                  </a:lnTo>
                  <a:lnTo>
                    <a:pt x="482" y="430"/>
                  </a:lnTo>
                  <a:lnTo>
                    <a:pt x="506" y="440"/>
                  </a:lnTo>
                  <a:lnTo>
                    <a:pt x="526" y="452"/>
                  </a:lnTo>
                  <a:lnTo>
                    <a:pt x="544" y="468"/>
                  </a:lnTo>
                  <a:lnTo>
                    <a:pt x="558" y="486"/>
                  </a:lnTo>
                  <a:lnTo>
                    <a:pt x="568" y="506"/>
                  </a:lnTo>
                  <a:lnTo>
                    <a:pt x="574" y="528"/>
                  </a:lnTo>
                  <a:lnTo>
                    <a:pt x="578" y="552"/>
                  </a:lnTo>
                  <a:lnTo>
                    <a:pt x="580" y="580"/>
                  </a:lnTo>
                  <a:lnTo>
                    <a:pt x="580" y="580"/>
                  </a:lnTo>
                  <a:lnTo>
                    <a:pt x="554" y="578"/>
                  </a:lnTo>
                  <a:lnTo>
                    <a:pt x="528" y="574"/>
                  </a:lnTo>
                  <a:lnTo>
                    <a:pt x="506" y="566"/>
                  </a:lnTo>
                  <a:lnTo>
                    <a:pt x="486" y="556"/>
                  </a:lnTo>
                  <a:lnTo>
                    <a:pt x="468" y="542"/>
                  </a:lnTo>
                  <a:lnTo>
                    <a:pt x="452" y="526"/>
                  </a:lnTo>
                  <a:lnTo>
                    <a:pt x="440" y="506"/>
                  </a:lnTo>
                  <a:lnTo>
                    <a:pt x="430" y="480"/>
                  </a:lnTo>
                  <a:lnTo>
                    <a:pt x="430" y="480"/>
                  </a:lnTo>
                  <a:lnTo>
                    <a:pt x="430" y="494"/>
                  </a:lnTo>
                  <a:lnTo>
                    <a:pt x="428" y="506"/>
                  </a:lnTo>
                  <a:lnTo>
                    <a:pt x="420" y="530"/>
                  </a:lnTo>
                  <a:lnTo>
                    <a:pt x="410" y="548"/>
                  </a:lnTo>
                  <a:lnTo>
                    <a:pt x="396" y="564"/>
                  </a:lnTo>
                  <a:lnTo>
                    <a:pt x="380" y="578"/>
                  </a:lnTo>
                  <a:lnTo>
                    <a:pt x="362" y="588"/>
                  </a:lnTo>
                  <a:lnTo>
                    <a:pt x="342" y="594"/>
                  </a:lnTo>
                  <a:lnTo>
                    <a:pt x="322" y="596"/>
                  </a:lnTo>
                  <a:lnTo>
                    <a:pt x="302" y="596"/>
                  </a:lnTo>
                  <a:lnTo>
                    <a:pt x="282" y="592"/>
                  </a:lnTo>
                  <a:lnTo>
                    <a:pt x="264" y="584"/>
                  </a:lnTo>
                  <a:lnTo>
                    <a:pt x="248" y="572"/>
                  </a:lnTo>
                  <a:lnTo>
                    <a:pt x="232" y="558"/>
                  </a:lnTo>
                  <a:lnTo>
                    <a:pt x="220" y="540"/>
                  </a:lnTo>
                  <a:lnTo>
                    <a:pt x="216" y="530"/>
                  </a:lnTo>
                  <a:lnTo>
                    <a:pt x="212" y="518"/>
                  </a:lnTo>
                  <a:lnTo>
                    <a:pt x="210" y="506"/>
                  </a:lnTo>
                  <a:lnTo>
                    <a:pt x="208" y="492"/>
                  </a:lnTo>
                  <a:lnTo>
                    <a:pt x="208" y="492"/>
                  </a:lnTo>
                  <a:lnTo>
                    <a:pt x="212" y="470"/>
                  </a:lnTo>
                  <a:lnTo>
                    <a:pt x="220" y="452"/>
                  </a:lnTo>
                  <a:lnTo>
                    <a:pt x="230" y="436"/>
                  </a:lnTo>
                  <a:lnTo>
                    <a:pt x="242" y="426"/>
                  </a:lnTo>
                  <a:lnTo>
                    <a:pt x="256" y="418"/>
                  </a:lnTo>
                  <a:lnTo>
                    <a:pt x="270" y="416"/>
                  </a:lnTo>
                  <a:lnTo>
                    <a:pt x="282" y="418"/>
                  </a:lnTo>
                  <a:lnTo>
                    <a:pt x="296" y="424"/>
                  </a:lnTo>
                  <a:lnTo>
                    <a:pt x="296" y="424"/>
                  </a:lnTo>
                  <a:lnTo>
                    <a:pt x="284" y="430"/>
                  </a:lnTo>
                  <a:lnTo>
                    <a:pt x="276" y="438"/>
                  </a:lnTo>
                  <a:lnTo>
                    <a:pt x="276" y="438"/>
                  </a:lnTo>
                  <a:lnTo>
                    <a:pt x="268" y="446"/>
                  </a:lnTo>
                  <a:lnTo>
                    <a:pt x="264" y="456"/>
                  </a:lnTo>
                  <a:lnTo>
                    <a:pt x="260" y="466"/>
                  </a:lnTo>
                  <a:lnTo>
                    <a:pt x="260" y="476"/>
                  </a:lnTo>
                  <a:lnTo>
                    <a:pt x="260" y="488"/>
                  </a:lnTo>
                  <a:lnTo>
                    <a:pt x="264" y="498"/>
                  </a:lnTo>
                  <a:lnTo>
                    <a:pt x="268" y="508"/>
                  </a:lnTo>
                  <a:lnTo>
                    <a:pt x="276" y="516"/>
                  </a:lnTo>
                  <a:lnTo>
                    <a:pt x="276" y="516"/>
                  </a:lnTo>
                  <a:lnTo>
                    <a:pt x="284" y="522"/>
                  </a:lnTo>
                  <a:lnTo>
                    <a:pt x="294" y="528"/>
                  </a:lnTo>
                  <a:lnTo>
                    <a:pt x="304" y="532"/>
                  </a:lnTo>
                  <a:lnTo>
                    <a:pt x="314" y="532"/>
                  </a:lnTo>
                  <a:lnTo>
                    <a:pt x="326" y="532"/>
                  </a:lnTo>
                  <a:lnTo>
                    <a:pt x="336" y="528"/>
                  </a:lnTo>
                  <a:lnTo>
                    <a:pt x="346" y="522"/>
                  </a:lnTo>
                  <a:lnTo>
                    <a:pt x="354" y="516"/>
                  </a:lnTo>
                  <a:lnTo>
                    <a:pt x="354" y="516"/>
                  </a:lnTo>
                  <a:lnTo>
                    <a:pt x="354" y="516"/>
                  </a:lnTo>
                  <a:lnTo>
                    <a:pt x="354" y="516"/>
                  </a:lnTo>
                  <a:lnTo>
                    <a:pt x="362" y="508"/>
                  </a:lnTo>
                  <a:lnTo>
                    <a:pt x="368" y="498"/>
                  </a:lnTo>
                  <a:lnTo>
                    <a:pt x="372" y="488"/>
                  </a:lnTo>
                  <a:lnTo>
                    <a:pt x="374" y="478"/>
                  </a:lnTo>
                  <a:lnTo>
                    <a:pt x="376" y="468"/>
                  </a:lnTo>
                  <a:lnTo>
                    <a:pt x="376" y="456"/>
                  </a:lnTo>
                  <a:lnTo>
                    <a:pt x="374" y="444"/>
                  </a:lnTo>
                  <a:lnTo>
                    <a:pt x="372" y="434"/>
                  </a:lnTo>
                  <a:lnTo>
                    <a:pt x="368" y="422"/>
                  </a:lnTo>
                  <a:lnTo>
                    <a:pt x="362" y="410"/>
                  </a:lnTo>
                  <a:lnTo>
                    <a:pt x="356" y="400"/>
                  </a:lnTo>
                  <a:lnTo>
                    <a:pt x="348" y="390"/>
                  </a:lnTo>
                  <a:lnTo>
                    <a:pt x="340" y="382"/>
                  </a:lnTo>
                  <a:lnTo>
                    <a:pt x="328" y="374"/>
                  </a:lnTo>
                  <a:lnTo>
                    <a:pt x="318" y="368"/>
                  </a:lnTo>
                  <a:lnTo>
                    <a:pt x="304" y="362"/>
                  </a:lnTo>
                  <a:lnTo>
                    <a:pt x="304" y="362"/>
                  </a:lnTo>
                  <a:lnTo>
                    <a:pt x="288" y="358"/>
                  </a:lnTo>
                  <a:lnTo>
                    <a:pt x="274" y="356"/>
                  </a:lnTo>
                  <a:lnTo>
                    <a:pt x="260" y="358"/>
                  </a:lnTo>
                  <a:lnTo>
                    <a:pt x="246" y="360"/>
                  </a:lnTo>
                  <a:lnTo>
                    <a:pt x="232" y="364"/>
                  </a:lnTo>
                  <a:lnTo>
                    <a:pt x="220" y="368"/>
                  </a:lnTo>
                  <a:lnTo>
                    <a:pt x="210" y="376"/>
                  </a:lnTo>
                  <a:lnTo>
                    <a:pt x="198" y="382"/>
                  </a:lnTo>
                  <a:lnTo>
                    <a:pt x="180" y="400"/>
                  </a:lnTo>
                  <a:lnTo>
                    <a:pt x="166" y="418"/>
                  </a:lnTo>
                  <a:lnTo>
                    <a:pt x="156" y="438"/>
                  </a:lnTo>
                  <a:lnTo>
                    <a:pt x="150" y="454"/>
                  </a:lnTo>
                  <a:lnTo>
                    <a:pt x="150" y="454"/>
                  </a:lnTo>
                  <a:lnTo>
                    <a:pt x="148" y="472"/>
                  </a:lnTo>
                  <a:lnTo>
                    <a:pt x="148" y="490"/>
                  </a:lnTo>
                  <a:lnTo>
                    <a:pt x="148" y="506"/>
                  </a:lnTo>
                  <a:lnTo>
                    <a:pt x="152" y="522"/>
                  </a:lnTo>
                  <a:lnTo>
                    <a:pt x="156" y="538"/>
                  </a:lnTo>
                  <a:lnTo>
                    <a:pt x="162" y="552"/>
                  </a:lnTo>
                  <a:lnTo>
                    <a:pt x="176" y="580"/>
                  </a:lnTo>
                  <a:lnTo>
                    <a:pt x="176" y="580"/>
                  </a:lnTo>
                  <a:lnTo>
                    <a:pt x="160" y="572"/>
                  </a:lnTo>
                  <a:lnTo>
                    <a:pt x="144" y="566"/>
                  </a:lnTo>
                  <a:lnTo>
                    <a:pt x="130" y="562"/>
                  </a:lnTo>
                  <a:lnTo>
                    <a:pt x="118" y="562"/>
                  </a:lnTo>
                  <a:lnTo>
                    <a:pt x="106" y="562"/>
                  </a:lnTo>
                  <a:lnTo>
                    <a:pt x="96" y="564"/>
                  </a:lnTo>
                  <a:lnTo>
                    <a:pt x="86" y="570"/>
                  </a:lnTo>
                  <a:lnTo>
                    <a:pt x="76" y="574"/>
                  </a:lnTo>
                  <a:lnTo>
                    <a:pt x="58" y="588"/>
                  </a:lnTo>
                  <a:lnTo>
                    <a:pt x="40" y="604"/>
                  </a:lnTo>
                  <a:lnTo>
                    <a:pt x="22" y="622"/>
                  </a:lnTo>
                  <a:lnTo>
                    <a:pt x="0" y="636"/>
                  </a:lnTo>
                  <a:lnTo>
                    <a:pt x="638" y="63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C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4" name="Freeform 5"/>
          <p:cNvSpPr>
            <a:spLocks/>
          </p:cNvSpPr>
          <p:nvPr/>
        </p:nvSpPr>
        <p:spPr bwMode="auto">
          <a:xfrm>
            <a:off x="8554339" y="6285749"/>
            <a:ext cx="589678" cy="587829"/>
          </a:xfrm>
          <a:custGeom>
            <a:avLst/>
            <a:gdLst>
              <a:gd name="T0" fmla="*/ 606 w 638"/>
              <a:gd name="T1" fmla="*/ 40 h 636"/>
              <a:gd name="T2" fmla="*/ 566 w 638"/>
              <a:gd name="T3" fmla="*/ 96 h 636"/>
              <a:gd name="T4" fmla="*/ 566 w 638"/>
              <a:gd name="T5" fmla="*/ 144 h 636"/>
              <a:gd name="T6" fmla="*/ 554 w 638"/>
              <a:gd name="T7" fmla="*/ 160 h 636"/>
              <a:gd name="T8" fmla="*/ 492 w 638"/>
              <a:gd name="T9" fmla="*/ 146 h 636"/>
              <a:gd name="T10" fmla="*/ 438 w 638"/>
              <a:gd name="T11" fmla="*/ 154 h 636"/>
              <a:gd name="T12" fmla="*/ 376 w 638"/>
              <a:gd name="T13" fmla="*/ 208 h 636"/>
              <a:gd name="T14" fmla="*/ 358 w 638"/>
              <a:gd name="T15" fmla="*/ 258 h 636"/>
              <a:gd name="T16" fmla="*/ 364 w 638"/>
              <a:gd name="T17" fmla="*/ 304 h 636"/>
              <a:gd name="T18" fmla="*/ 392 w 638"/>
              <a:gd name="T19" fmla="*/ 348 h 636"/>
              <a:gd name="T20" fmla="*/ 434 w 638"/>
              <a:gd name="T21" fmla="*/ 372 h 636"/>
              <a:gd name="T22" fmla="*/ 480 w 638"/>
              <a:gd name="T23" fmla="*/ 374 h 636"/>
              <a:gd name="T24" fmla="*/ 516 w 638"/>
              <a:gd name="T25" fmla="*/ 354 h 636"/>
              <a:gd name="T26" fmla="*/ 524 w 638"/>
              <a:gd name="T27" fmla="*/ 344 h 636"/>
              <a:gd name="T28" fmla="*/ 532 w 638"/>
              <a:gd name="T29" fmla="*/ 304 h 636"/>
              <a:gd name="T30" fmla="*/ 516 w 638"/>
              <a:gd name="T31" fmla="*/ 274 h 636"/>
              <a:gd name="T32" fmla="*/ 478 w 638"/>
              <a:gd name="T33" fmla="*/ 258 h 636"/>
              <a:gd name="T34" fmla="*/ 438 w 638"/>
              <a:gd name="T35" fmla="*/ 274 h 636"/>
              <a:gd name="T36" fmla="*/ 426 w 638"/>
              <a:gd name="T37" fmla="*/ 294 h 636"/>
              <a:gd name="T38" fmla="*/ 426 w 638"/>
              <a:gd name="T39" fmla="*/ 240 h 636"/>
              <a:gd name="T40" fmla="*/ 494 w 638"/>
              <a:gd name="T41" fmla="*/ 208 h 636"/>
              <a:gd name="T42" fmla="*/ 530 w 638"/>
              <a:gd name="T43" fmla="*/ 216 h 636"/>
              <a:gd name="T44" fmla="*/ 584 w 638"/>
              <a:gd name="T45" fmla="*/ 264 h 636"/>
              <a:gd name="T46" fmla="*/ 594 w 638"/>
              <a:gd name="T47" fmla="*/ 342 h 636"/>
              <a:gd name="T48" fmla="*/ 550 w 638"/>
              <a:gd name="T49" fmla="*/ 410 h 636"/>
              <a:gd name="T50" fmla="*/ 482 w 638"/>
              <a:gd name="T51" fmla="*/ 430 h 636"/>
              <a:gd name="T52" fmla="*/ 544 w 638"/>
              <a:gd name="T53" fmla="*/ 468 h 636"/>
              <a:gd name="T54" fmla="*/ 578 w 638"/>
              <a:gd name="T55" fmla="*/ 552 h 636"/>
              <a:gd name="T56" fmla="*/ 528 w 638"/>
              <a:gd name="T57" fmla="*/ 574 h 636"/>
              <a:gd name="T58" fmla="*/ 452 w 638"/>
              <a:gd name="T59" fmla="*/ 526 h 636"/>
              <a:gd name="T60" fmla="*/ 430 w 638"/>
              <a:gd name="T61" fmla="*/ 494 h 636"/>
              <a:gd name="T62" fmla="*/ 396 w 638"/>
              <a:gd name="T63" fmla="*/ 564 h 636"/>
              <a:gd name="T64" fmla="*/ 322 w 638"/>
              <a:gd name="T65" fmla="*/ 596 h 636"/>
              <a:gd name="T66" fmla="*/ 248 w 638"/>
              <a:gd name="T67" fmla="*/ 572 h 636"/>
              <a:gd name="T68" fmla="*/ 212 w 638"/>
              <a:gd name="T69" fmla="*/ 518 h 636"/>
              <a:gd name="T70" fmla="*/ 212 w 638"/>
              <a:gd name="T71" fmla="*/ 470 h 636"/>
              <a:gd name="T72" fmla="*/ 256 w 638"/>
              <a:gd name="T73" fmla="*/ 418 h 636"/>
              <a:gd name="T74" fmla="*/ 296 w 638"/>
              <a:gd name="T75" fmla="*/ 424 h 636"/>
              <a:gd name="T76" fmla="*/ 268 w 638"/>
              <a:gd name="T77" fmla="*/ 446 h 636"/>
              <a:gd name="T78" fmla="*/ 260 w 638"/>
              <a:gd name="T79" fmla="*/ 488 h 636"/>
              <a:gd name="T80" fmla="*/ 276 w 638"/>
              <a:gd name="T81" fmla="*/ 516 h 636"/>
              <a:gd name="T82" fmla="*/ 314 w 638"/>
              <a:gd name="T83" fmla="*/ 532 h 636"/>
              <a:gd name="T84" fmla="*/ 354 w 638"/>
              <a:gd name="T85" fmla="*/ 516 h 636"/>
              <a:gd name="T86" fmla="*/ 362 w 638"/>
              <a:gd name="T87" fmla="*/ 508 h 636"/>
              <a:gd name="T88" fmla="*/ 376 w 638"/>
              <a:gd name="T89" fmla="*/ 468 h 636"/>
              <a:gd name="T90" fmla="*/ 368 w 638"/>
              <a:gd name="T91" fmla="*/ 422 h 636"/>
              <a:gd name="T92" fmla="*/ 340 w 638"/>
              <a:gd name="T93" fmla="*/ 382 h 636"/>
              <a:gd name="T94" fmla="*/ 304 w 638"/>
              <a:gd name="T95" fmla="*/ 362 h 636"/>
              <a:gd name="T96" fmla="*/ 246 w 638"/>
              <a:gd name="T97" fmla="*/ 360 h 636"/>
              <a:gd name="T98" fmla="*/ 198 w 638"/>
              <a:gd name="T99" fmla="*/ 382 h 636"/>
              <a:gd name="T100" fmla="*/ 150 w 638"/>
              <a:gd name="T101" fmla="*/ 454 h 636"/>
              <a:gd name="T102" fmla="*/ 148 w 638"/>
              <a:gd name="T103" fmla="*/ 506 h 636"/>
              <a:gd name="T104" fmla="*/ 176 w 638"/>
              <a:gd name="T105" fmla="*/ 580 h 636"/>
              <a:gd name="T106" fmla="*/ 130 w 638"/>
              <a:gd name="T107" fmla="*/ 562 h 636"/>
              <a:gd name="T108" fmla="*/ 86 w 638"/>
              <a:gd name="T109" fmla="*/ 570 h 636"/>
              <a:gd name="T110" fmla="*/ 22 w 638"/>
              <a:gd name="T111" fmla="*/ 622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38" h="636">
                <a:moveTo>
                  <a:pt x="638" y="0"/>
                </a:moveTo>
                <a:lnTo>
                  <a:pt x="638" y="0"/>
                </a:lnTo>
                <a:lnTo>
                  <a:pt x="622" y="22"/>
                </a:lnTo>
                <a:lnTo>
                  <a:pt x="606" y="40"/>
                </a:lnTo>
                <a:lnTo>
                  <a:pt x="590" y="58"/>
                </a:lnTo>
                <a:lnTo>
                  <a:pt x="576" y="76"/>
                </a:lnTo>
                <a:lnTo>
                  <a:pt x="570" y="86"/>
                </a:lnTo>
                <a:lnTo>
                  <a:pt x="566" y="96"/>
                </a:lnTo>
                <a:lnTo>
                  <a:pt x="564" y="106"/>
                </a:lnTo>
                <a:lnTo>
                  <a:pt x="562" y="118"/>
                </a:lnTo>
                <a:lnTo>
                  <a:pt x="564" y="130"/>
                </a:lnTo>
                <a:lnTo>
                  <a:pt x="566" y="144"/>
                </a:lnTo>
                <a:lnTo>
                  <a:pt x="572" y="158"/>
                </a:lnTo>
                <a:lnTo>
                  <a:pt x="580" y="174"/>
                </a:lnTo>
                <a:lnTo>
                  <a:pt x="580" y="174"/>
                </a:lnTo>
                <a:lnTo>
                  <a:pt x="554" y="160"/>
                </a:lnTo>
                <a:lnTo>
                  <a:pt x="538" y="154"/>
                </a:lnTo>
                <a:lnTo>
                  <a:pt x="524" y="150"/>
                </a:lnTo>
                <a:lnTo>
                  <a:pt x="508" y="148"/>
                </a:lnTo>
                <a:lnTo>
                  <a:pt x="492" y="146"/>
                </a:lnTo>
                <a:lnTo>
                  <a:pt x="474" y="146"/>
                </a:lnTo>
                <a:lnTo>
                  <a:pt x="456" y="150"/>
                </a:lnTo>
                <a:lnTo>
                  <a:pt x="456" y="150"/>
                </a:lnTo>
                <a:lnTo>
                  <a:pt x="438" y="154"/>
                </a:lnTo>
                <a:lnTo>
                  <a:pt x="420" y="166"/>
                </a:lnTo>
                <a:lnTo>
                  <a:pt x="400" y="180"/>
                </a:lnTo>
                <a:lnTo>
                  <a:pt x="384" y="198"/>
                </a:lnTo>
                <a:lnTo>
                  <a:pt x="376" y="208"/>
                </a:lnTo>
                <a:lnTo>
                  <a:pt x="370" y="220"/>
                </a:lnTo>
                <a:lnTo>
                  <a:pt x="364" y="232"/>
                </a:lnTo>
                <a:lnTo>
                  <a:pt x="360" y="244"/>
                </a:lnTo>
                <a:lnTo>
                  <a:pt x="358" y="258"/>
                </a:lnTo>
                <a:lnTo>
                  <a:pt x="358" y="272"/>
                </a:lnTo>
                <a:lnTo>
                  <a:pt x="360" y="288"/>
                </a:lnTo>
                <a:lnTo>
                  <a:pt x="364" y="304"/>
                </a:lnTo>
                <a:lnTo>
                  <a:pt x="364" y="304"/>
                </a:lnTo>
                <a:lnTo>
                  <a:pt x="368" y="316"/>
                </a:lnTo>
                <a:lnTo>
                  <a:pt x="376" y="328"/>
                </a:lnTo>
                <a:lnTo>
                  <a:pt x="382" y="338"/>
                </a:lnTo>
                <a:lnTo>
                  <a:pt x="392" y="348"/>
                </a:lnTo>
                <a:lnTo>
                  <a:pt x="402" y="356"/>
                </a:lnTo>
                <a:lnTo>
                  <a:pt x="412" y="362"/>
                </a:lnTo>
                <a:lnTo>
                  <a:pt x="422" y="368"/>
                </a:lnTo>
                <a:lnTo>
                  <a:pt x="434" y="372"/>
                </a:lnTo>
                <a:lnTo>
                  <a:pt x="446" y="374"/>
                </a:lnTo>
                <a:lnTo>
                  <a:pt x="456" y="376"/>
                </a:lnTo>
                <a:lnTo>
                  <a:pt x="468" y="376"/>
                </a:lnTo>
                <a:lnTo>
                  <a:pt x="480" y="374"/>
                </a:lnTo>
                <a:lnTo>
                  <a:pt x="490" y="370"/>
                </a:lnTo>
                <a:lnTo>
                  <a:pt x="500" y="366"/>
                </a:lnTo>
                <a:lnTo>
                  <a:pt x="508" y="360"/>
                </a:lnTo>
                <a:lnTo>
                  <a:pt x="516" y="354"/>
                </a:lnTo>
                <a:lnTo>
                  <a:pt x="516" y="354"/>
                </a:lnTo>
                <a:lnTo>
                  <a:pt x="516" y="354"/>
                </a:lnTo>
                <a:lnTo>
                  <a:pt x="516" y="354"/>
                </a:lnTo>
                <a:lnTo>
                  <a:pt x="524" y="344"/>
                </a:lnTo>
                <a:lnTo>
                  <a:pt x="528" y="334"/>
                </a:lnTo>
                <a:lnTo>
                  <a:pt x="532" y="324"/>
                </a:lnTo>
                <a:lnTo>
                  <a:pt x="532" y="314"/>
                </a:lnTo>
                <a:lnTo>
                  <a:pt x="532" y="304"/>
                </a:lnTo>
                <a:lnTo>
                  <a:pt x="528" y="292"/>
                </a:lnTo>
                <a:lnTo>
                  <a:pt x="524" y="284"/>
                </a:lnTo>
                <a:lnTo>
                  <a:pt x="516" y="274"/>
                </a:lnTo>
                <a:lnTo>
                  <a:pt x="516" y="274"/>
                </a:lnTo>
                <a:lnTo>
                  <a:pt x="508" y="268"/>
                </a:lnTo>
                <a:lnTo>
                  <a:pt x="498" y="262"/>
                </a:lnTo>
                <a:lnTo>
                  <a:pt x="488" y="260"/>
                </a:lnTo>
                <a:lnTo>
                  <a:pt x="478" y="258"/>
                </a:lnTo>
                <a:lnTo>
                  <a:pt x="466" y="260"/>
                </a:lnTo>
                <a:lnTo>
                  <a:pt x="456" y="262"/>
                </a:lnTo>
                <a:lnTo>
                  <a:pt x="446" y="268"/>
                </a:lnTo>
                <a:lnTo>
                  <a:pt x="438" y="274"/>
                </a:lnTo>
                <a:lnTo>
                  <a:pt x="438" y="274"/>
                </a:lnTo>
                <a:lnTo>
                  <a:pt x="430" y="284"/>
                </a:lnTo>
                <a:lnTo>
                  <a:pt x="426" y="294"/>
                </a:lnTo>
                <a:lnTo>
                  <a:pt x="426" y="294"/>
                </a:lnTo>
                <a:lnTo>
                  <a:pt x="418" y="282"/>
                </a:lnTo>
                <a:lnTo>
                  <a:pt x="416" y="268"/>
                </a:lnTo>
                <a:lnTo>
                  <a:pt x="420" y="254"/>
                </a:lnTo>
                <a:lnTo>
                  <a:pt x="426" y="240"/>
                </a:lnTo>
                <a:lnTo>
                  <a:pt x="438" y="228"/>
                </a:lnTo>
                <a:lnTo>
                  <a:pt x="452" y="218"/>
                </a:lnTo>
                <a:lnTo>
                  <a:pt x="472" y="212"/>
                </a:lnTo>
                <a:lnTo>
                  <a:pt x="494" y="208"/>
                </a:lnTo>
                <a:lnTo>
                  <a:pt x="494" y="208"/>
                </a:lnTo>
                <a:lnTo>
                  <a:pt x="506" y="208"/>
                </a:lnTo>
                <a:lnTo>
                  <a:pt x="520" y="212"/>
                </a:lnTo>
                <a:lnTo>
                  <a:pt x="530" y="216"/>
                </a:lnTo>
                <a:lnTo>
                  <a:pt x="540" y="220"/>
                </a:lnTo>
                <a:lnTo>
                  <a:pt x="560" y="232"/>
                </a:lnTo>
                <a:lnTo>
                  <a:pt x="574" y="246"/>
                </a:lnTo>
                <a:lnTo>
                  <a:pt x="584" y="264"/>
                </a:lnTo>
                <a:lnTo>
                  <a:pt x="592" y="282"/>
                </a:lnTo>
                <a:lnTo>
                  <a:pt x="596" y="302"/>
                </a:lnTo>
                <a:lnTo>
                  <a:pt x="596" y="322"/>
                </a:lnTo>
                <a:lnTo>
                  <a:pt x="594" y="342"/>
                </a:lnTo>
                <a:lnTo>
                  <a:pt x="588" y="360"/>
                </a:lnTo>
                <a:lnTo>
                  <a:pt x="578" y="380"/>
                </a:lnTo>
                <a:lnTo>
                  <a:pt x="566" y="396"/>
                </a:lnTo>
                <a:lnTo>
                  <a:pt x="550" y="410"/>
                </a:lnTo>
                <a:lnTo>
                  <a:pt x="530" y="420"/>
                </a:lnTo>
                <a:lnTo>
                  <a:pt x="508" y="426"/>
                </a:lnTo>
                <a:lnTo>
                  <a:pt x="494" y="428"/>
                </a:lnTo>
                <a:lnTo>
                  <a:pt x="482" y="430"/>
                </a:lnTo>
                <a:lnTo>
                  <a:pt x="482" y="430"/>
                </a:lnTo>
                <a:lnTo>
                  <a:pt x="506" y="440"/>
                </a:lnTo>
                <a:lnTo>
                  <a:pt x="526" y="452"/>
                </a:lnTo>
                <a:lnTo>
                  <a:pt x="544" y="468"/>
                </a:lnTo>
                <a:lnTo>
                  <a:pt x="558" y="486"/>
                </a:lnTo>
                <a:lnTo>
                  <a:pt x="568" y="506"/>
                </a:lnTo>
                <a:lnTo>
                  <a:pt x="574" y="528"/>
                </a:lnTo>
                <a:lnTo>
                  <a:pt x="578" y="552"/>
                </a:lnTo>
                <a:lnTo>
                  <a:pt x="580" y="580"/>
                </a:lnTo>
                <a:lnTo>
                  <a:pt x="580" y="580"/>
                </a:lnTo>
                <a:lnTo>
                  <a:pt x="554" y="578"/>
                </a:lnTo>
                <a:lnTo>
                  <a:pt x="528" y="574"/>
                </a:lnTo>
                <a:lnTo>
                  <a:pt x="506" y="566"/>
                </a:lnTo>
                <a:lnTo>
                  <a:pt x="486" y="556"/>
                </a:lnTo>
                <a:lnTo>
                  <a:pt x="468" y="542"/>
                </a:lnTo>
                <a:lnTo>
                  <a:pt x="452" y="526"/>
                </a:lnTo>
                <a:lnTo>
                  <a:pt x="440" y="506"/>
                </a:lnTo>
                <a:lnTo>
                  <a:pt x="430" y="480"/>
                </a:lnTo>
                <a:lnTo>
                  <a:pt x="430" y="480"/>
                </a:lnTo>
                <a:lnTo>
                  <a:pt x="430" y="494"/>
                </a:lnTo>
                <a:lnTo>
                  <a:pt x="428" y="506"/>
                </a:lnTo>
                <a:lnTo>
                  <a:pt x="420" y="530"/>
                </a:lnTo>
                <a:lnTo>
                  <a:pt x="410" y="548"/>
                </a:lnTo>
                <a:lnTo>
                  <a:pt x="396" y="564"/>
                </a:lnTo>
                <a:lnTo>
                  <a:pt x="380" y="578"/>
                </a:lnTo>
                <a:lnTo>
                  <a:pt x="362" y="588"/>
                </a:lnTo>
                <a:lnTo>
                  <a:pt x="342" y="594"/>
                </a:lnTo>
                <a:lnTo>
                  <a:pt x="322" y="596"/>
                </a:lnTo>
                <a:lnTo>
                  <a:pt x="302" y="596"/>
                </a:lnTo>
                <a:lnTo>
                  <a:pt x="282" y="592"/>
                </a:lnTo>
                <a:lnTo>
                  <a:pt x="264" y="584"/>
                </a:lnTo>
                <a:lnTo>
                  <a:pt x="248" y="572"/>
                </a:lnTo>
                <a:lnTo>
                  <a:pt x="232" y="558"/>
                </a:lnTo>
                <a:lnTo>
                  <a:pt x="220" y="540"/>
                </a:lnTo>
                <a:lnTo>
                  <a:pt x="216" y="530"/>
                </a:lnTo>
                <a:lnTo>
                  <a:pt x="212" y="518"/>
                </a:lnTo>
                <a:lnTo>
                  <a:pt x="210" y="506"/>
                </a:lnTo>
                <a:lnTo>
                  <a:pt x="208" y="492"/>
                </a:lnTo>
                <a:lnTo>
                  <a:pt x="208" y="492"/>
                </a:lnTo>
                <a:lnTo>
                  <a:pt x="212" y="470"/>
                </a:lnTo>
                <a:lnTo>
                  <a:pt x="220" y="452"/>
                </a:lnTo>
                <a:lnTo>
                  <a:pt x="230" y="436"/>
                </a:lnTo>
                <a:lnTo>
                  <a:pt x="242" y="426"/>
                </a:lnTo>
                <a:lnTo>
                  <a:pt x="256" y="418"/>
                </a:lnTo>
                <a:lnTo>
                  <a:pt x="270" y="416"/>
                </a:lnTo>
                <a:lnTo>
                  <a:pt x="282" y="418"/>
                </a:lnTo>
                <a:lnTo>
                  <a:pt x="296" y="424"/>
                </a:lnTo>
                <a:lnTo>
                  <a:pt x="296" y="424"/>
                </a:lnTo>
                <a:lnTo>
                  <a:pt x="284" y="430"/>
                </a:lnTo>
                <a:lnTo>
                  <a:pt x="276" y="438"/>
                </a:lnTo>
                <a:lnTo>
                  <a:pt x="276" y="438"/>
                </a:lnTo>
                <a:lnTo>
                  <a:pt x="268" y="446"/>
                </a:lnTo>
                <a:lnTo>
                  <a:pt x="264" y="456"/>
                </a:lnTo>
                <a:lnTo>
                  <a:pt x="260" y="466"/>
                </a:lnTo>
                <a:lnTo>
                  <a:pt x="260" y="476"/>
                </a:lnTo>
                <a:lnTo>
                  <a:pt x="260" y="488"/>
                </a:lnTo>
                <a:lnTo>
                  <a:pt x="264" y="498"/>
                </a:lnTo>
                <a:lnTo>
                  <a:pt x="268" y="508"/>
                </a:lnTo>
                <a:lnTo>
                  <a:pt x="276" y="516"/>
                </a:lnTo>
                <a:lnTo>
                  <a:pt x="276" y="516"/>
                </a:lnTo>
                <a:lnTo>
                  <a:pt x="284" y="522"/>
                </a:lnTo>
                <a:lnTo>
                  <a:pt x="294" y="528"/>
                </a:lnTo>
                <a:lnTo>
                  <a:pt x="304" y="532"/>
                </a:lnTo>
                <a:lnTo>
                  <a:pt x="314" y="532"/>
                </a:lnTo>
                <a:lnTo>
                  <a:pt x="326" y="532"/>
                </a:lnTo>
                <a:lnTo>
                  <a:pt x="336" y="528"/>
                </a:lnTo>
                <a:lnTo>
                  <a:pt x="346" y="522"/>
                </a:lnTo>
                <a:lnTo>
                  <a:pt x="354" y="516"/>
                </a:lnTo>
                <a:lnTo>
                  <a:pt x="354" y="516"/>
                </a:lnTo>
                <a:lnTo>
                  <a:pt x="354" y="516"/>
                </a:lnTo>
                <a:lnTo>
                  <a:pt x="354" y="516"/>
                </a:lnTo>
                <a:lnTo>
                  <a:pt x="362" y="508"/>
                </a:lnTo>
                <a:lnTo>
                  <a:pt x="368" y="498"/>
                </a:lnTo>
                <a:lnTo>
                  <a:pt x="372" y="488"/>
                </a:lnTo>
                <a:lnTo>
                  <a:pt x="374" y="478"/>
                </a:lnTo>
                <a:lnTo>
                  <a:pt x="376" y="468"/>
                </a:lnTo>
                <a:lnTo>
                  <a:pt x="376" y="456"/>
                </a:lnTo>
                <a:lnTo>
                  <a:pt x="374" y="444"/>
                </a:lnTo>
                <a:lnTo>
                  <a:pt x="372" y="434"/>
                </a:lnTo>
                <a:lnTo>
                  <a:pt x="368" y="422"/>
                </a:lnTo>
                <a:lnTo>
                  <a:pt x="362" y="410"/>
                </a:lnTo>
                <a:lnTo>
                  <a:pt x="356" y="400"/>
                </a:lnTo>
                <a:lnTo>
                  <a:pt x="348" y="390"/>
                </a:lnTo>
                <a:lnTo>
                  <a:pt x="340" y="382"/>
                </a:lnTo>
                <a:lnTo>
                  <a:pt x="328" y="374"/>
                </a:lnTo>
                <a:lnTo>
                  <a:pt x="318" y="368"/>
                </a:lnTo>
                <a:lnTo>
                  <a:pt x="304" y="362"/>
                </a:lnTo>
                <a:lnTo>
                  <a:pt x="304" y="362"/>
                </a:lnTo>
                <a:lnTo>
                  <a:pt x="288" y="358"/>
                </a:lnTo>
                <a:lnTo>
                  <a:pt x="274" y="356"/>
                </a:lnTo>
                <a:lnTo>
                  <a:pt x="260" y="358"/>
                </a:lnTo>
                <a:lnTo>
                  <a:pt x="246" y="360"/>
                </a:lnTo>
                <a:lnTo>
                  <a:pt x="232" y="364"/>
                </a:lnTo>
                <a:lnTo>
                  <a:pt x="220" y="368"/>
                </a:lnTo>
                <a:lnTo>
                  <a:pt x="210" y="376"/>
                </a:lnTo>
                <a:lnTo>
                  <a:pt x="198" y="382"/>
                </a:lnTo>
                <a:lnTo>
                  <a:pt x="180" y="400"/>
                </a:lnTo>
                <a:lnTo>
                  <a:pt x="166" y="418"/>
                </a:lnTo>
                <a:lnTo>
                  <a:pt x="156" y="438"/>
                </a:lnTo>
                <a:lnTo>
                  <a:pt x="150" y="454"/>
                </a:lnTo>
                <a:lnTo>
                  <a:pt x="150" y="454"/>
                </a:lnTo>
                <a:lnTo>
                  <a:pt x="148" y="472"/>
                </a:lnTo>
                <a:lnTo>
                  <a:pt x="148" y="490"/>
                </a:lnTo>
                <a:lnTo>
                  <a:pt x="148" y="506"/>
                </a:lnTo>
                <a:lnTo>
                  <a:pt x="152" y="522"/>
                </a:lnTo>
                <a:lnTo>
                  <a:pt x="156" y="538"/>
                </a:lnTo>
                <a:lnTo>
                  <a:pt x="162" y="552"/>
                </a:lnTo>
                <a:lnTo>
                  <a:pt x="176" y="580"/>
                </a:lnTo>
                <a:lnTo>
                  <a:pt x="176" y="580"/>
                </a:lnTo>
                <a:lnTo>
                  <a:pt x="160" y="572"/>
                </a:lnTo>
                <a:lnTo>
                  <a:pt x="144" y="566"/>
                </a:lnTo>
                <a:lnTo>
                  <a:pt x="130" y="562"/>
                </a:lnTo>
                <a:lnTo>
                  <a:pt x="118" y="562"/>
                </a:lnTo>
                <a:lnTo>
                  <a:pt x="106" y="562"/>
                </a:lnTo>
                <a:lnTo>
                  <a:pt x="96" y="564"/>
                </a:lnTo>
                <a:lnTo>
                  <a:pt x="86" y="570"/>
                </a:lnTo>
                <a:lnTo>
                  <a:pt x="76" y="574"/>
                </a:lnTo>
                <a:lnTo>
                  <a:pt x="58" y="588"/>
                </a:lnTo>
                <a:lnTo>
                  <a:pt x="40" y="604"/>
                </a:lnTo>
                <a:lnTo>
                  <a:pt x="22" y="622"/>
                </a:lnTo>
                <a:lnTo>
                  <a:pt x="0" y="636"/>
                </a:lnTo>
                <a:lnTo>
                  <a:pt x="638" y="636"/>
                </a:lnTo>
                <a:lnTo>
                  <a:pt x="638" y="0"/>
                </a:lnTo>
                <a:close/>
              </a:path>
            </a:pathLst>
          </a:custGeom>
          <a:solidFill>
            <a:srgbClr val="FFC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00100" y="857232"/>
            <a:ext cx="786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 заполнения  Заявления  необходимо выбрать кнопку            , которая становится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активна при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заполнении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всех </a:t>
            </a:r>
            <a:r>
              <a:rPr lang="ru-RU" sz="1200" b="1" dirty="0" smtClean="0">
                <a:solidFill>
                  <a:srgbClr val="008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заполнению полей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/>
          </a:p>
        </p:txBody>
      </p:sp>
      <p:pic>
        <p:nvPicPr>
          <p:cNvPr id="56" name="Рисунок 55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987818" y="2997301"/>
            <a:ext cx="3736107" cy="158382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000100" y="1720140"/>
            <a:ext cx="7822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indent="-9525" algn="just">
              <a:spcAft>
                <a:spcPts val="0"/>
              </a:spcAft>
            </a:pP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случае согласия всплывает окно выбора ЭЦП, предназначенное для подписания 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Заявления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(название файла начинается на RSA).</a:t>
            </a:r>
          </a:p>
          <a:p>
            <a:pPr algn="just"/>
            <a:r>
              <a:rPr lang="ru-RU" sz="12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После 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подписания Заявления </a:t>
            </a:r>
            <a:r>
              <a:rPr lang="kk-K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вкладчику (получателю)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будет предоставлена 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Расписка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возможностью печати и сохранения.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5048486" y="2997301"/>
            <a:ext cx="3736107" cy="158382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035768" y="4698876"/>
            <a:ext cx="7835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возникновении технических проблем в момент получения Услуги на экран всплывет соответствующее сообщение.</a:t>
            </a:r>
            <a:endParaRPr lang="ru-RU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5301208"/>
            <a:ext cx="4608512" cy="1278455"/>
          </a:xfrm>
          <a:prstGeom prst="rect">
            <a:avLst/>
          </a:prstGeom>
          <a:solidFill>
            <a:schemeClr val="bg1"/>
          </a:solidFill>
          <a:ln cap="rnd">
            <a:solidFill>
              <a:schemeClr val="bg1">
                <a:lumMod val="65000"/>
                <a:alpha val="4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«</a:t>
            </a:r>
            <a:r>
              <a: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создании Заявления произошла техническая ошибка,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авторизоваться заново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повторить </a:t>
            </a: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попытку</a:t>
            </a:r>
            <a:endParaRPr lang="ru-RU" sz="1400" strike="sngStrik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596426" y="766744"/>
            <a:ext cx="690086" cy="35490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72126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6232</TotalTime>
  <Words>782</Words>
  <Application>Microsoft Office PowerPoint</Application>
  <PresentationFormat>Экран (4:3)</PresentationFormat>
  <Paragraphs>96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KZ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test</dc:creator>
  <cp:lastModifiedBy>Субачева Ольга Сергеевна</cp:lastModifiedBy>
  <cp:revision>513</cp:revision>
  <dcterms:created xsi:type="dcterms:W3CDTF">2016-03-29T03:08:10Z</dcterms:created>
  <dcterms:modified xsi:type="dcterms:W3CDTF">2017-10-06T08:50:35Z</dcterms:modified>
</cp:coreProperties>
</file>