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70" r:id="rId4"/>
    <p:sldId id="271" r:id="rId5"/>
    <p:sldId id="272" r:id="rId6"/>
    <p:sldId id="278" r:id="rId7"/>
    <p:sldId id="273" r:id="rId8"/>
    <p:sldId id="277" r:id="rId9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1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lana_k" initials="s" lastIdx="1" clrIdx="0"/>
  <p:cmAuthor id="1" name="rahimova_n" initials="r" lastIdx="1" clrIdx="1"/>
  <p:cmAuthor id="2" name="Шарипова Гузяль Алимжановна" initials="ШГА" lastIdx="1" clrIdx="2">
    <p:extLst>
      <p:ext uri="{19B8F6BF-5375-455C-9EA6-DF929625EA0E}">
        <p15:presenceInfo xmlns:p15="http://schemas.microsoft.com/office/powerpoint/2012/main" userId="S-1-5-21-2238099014-290526742-4214707778-13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8348"/>
    <a:srgbClr val="EEEEE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9655" autoAdjust="0"/>
  </p:normalViewPr>
  <p:slideViewPr>
    <p:cSldViewPr>
      <p:cViewPr varScale="1">
        <p:scale>
          <a:sx n="92" d="100"/>
          <a:sy n="92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D77B75F-034C-47E2-93D0-2997B79FC7F1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A0F0CC1E-9FE0-461C-AD24-D4D34E5E6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EB8E98AC-2233-498B-BC0B-9FBB6BFB6C6A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64125B09-953B-4853-BF92-9D8BF02CC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9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9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4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6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6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2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5B09-953B-4853-BF92-9D8BF02CC5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7895-E862-4E5B-9582-6306720AA0C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72C9-057E-4AAA-B752-4EC46325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pki.gov.kz/index.php/ru/ncalay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2" y="1109947"/>
            <a:ext cx="9144033" cy="2857520"/>
            <a:chOff x="-27" y="1357298"/>
            <a:chExt cx="8063973" cy="25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921974" y="1357298"/>
              <a:ext cx="2141972" cy="2520000"/>
            </a:xfrm>
            <a:prstGeom prst="rect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7" y="1357298"/>
              <a:ext cx="6117759" cy="2520000"/>
            </a:xfrm>
            <a:prstGeom prst="rect">
              <a:avLst/>
            </a:prstGeom>
          </p:spPr>
        </p:pic>
      </p:grpSp>
      <p:pic>
        <p:nvPicPr>
          <p:cNvPr id="7" name="Рисунок 6" descr="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95567"/>
            <a:ext cx="2786082" cy="32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211429"/>
            <a:ext cx="653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«ЖЕКЕ КАБИНЕТ» ПАЙДАЛАНУШЫСЫНА ЖАДЫНАМА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3"/>
          <p:cNvGrpSpPr/>
          <p:nvPr/>
        </p:nvGrpSpPr>
        <p:grpSpPr>
          <a:xfrm>
            <a:off x="78587" y="0"/>
            <a:ext cx="9065413" cy="571500"/>
            <a:chOff x="1497013" y="0"/>
            <a:chExt cx="9827413" cy="57150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998913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60588" y="0"/>
              <a:ext cx="2854325" cy="571500"/>
            </a:xfrm>
            <a:custGeom>
              <a:avLst/>
              <a:gdLst/>
              <a:ahLst/>
              <a:cxnLst>
                <a:cxn ang="0">
                  <a:pos x="1798" y="360"/>
                </a:cxn>
                <a:cxn ang="0">
                  <a:pos x="1244" y="0"/>
                </a:cxn>
                <a:cxn ang="0">
                  <a:pos x="0" y="0"/>
                </a:cxn>
                <a:cxn ang="0">
                  <a:pos x="1798" y="360"/>
                </a:cxn>
              </a:cxnLst>
              <a:rect l="0" t="0" r="r" b="b"/>
              <a:pathLst>
                <a:path w="1798" h="360">
                  <a:moveTo>
                    <a:pt x="1798" y="36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798" y="360"/>
                  </a:lnTo>
                  <a:close/>
                </a:path>
              </a:pathLst>
            </a:custGeom>
            <a:solidFill>
              <a:srgbClr val="00A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7013" y="0"/>
              <a:ext cx="2174875" cy="301625"/>
            </a:xfrm>
            <a:custGeom>
              <a:avLst/>
              <a:gdLst>
                <a:gd name="connsiteX0" fmla="*/ 1370 w 1370"/>
                <a:gd name="connsiteY0" fmla="*/ 190 h 190"/>
                <a:gd name="connsiteX1" fmla="*/ 750 w 1370"/>
                <a:gd name="connsiteY1" fmla="*/ 0 h 190"/>
                <a:gd name="connsiteX2" fmla="*/ 0 w 1370"/>
                <a:gd name="connsiteY2" fmla="*/ 0 h 190"/>
                <a:gd name="connsiteX3" fmla="*/ 1370 w 1370"/>
                <a:gd name="connsiteY3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" h="190">
                  <a:moveTo>
                    <a:pt x="1370" y="19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370" y="190"/>
                  </a:lnTo>
                  <a:close/>
                </a:path>
              </a:pathLst>
            </a:custGeom>
            <a:solidFill>
              <a:srgbClr val="38B5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631526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323716" y="138118"/>
            <a:ext cx="289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 ЕРЕЖЕЛЕР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logo_en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700000" cy="316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005064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«БЖЗҚ» АҚ (БҰДАН ӘРІ - ҚОР) ВЕБ-САЙТЫНЫҢ «ЖЕКЕ КАБИНЕТ» БӨЛІМІ 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ТӨМЕНДЕГІ МАҚСАТТАРҒА АРНАЛҒАН: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30698" y="4564881"/>
            <a:ext cx="301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 зейнетақы жарналарын есепке алу бойынша жеке зейнетақы шотын ашу туралы өтінішті беру/ерікті зейнетақы жарналары есебінен (өз пайдасына) зейнетақымен қамсыздандыру туралы шарт жасау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Группа 11"/>
          <p:cNvGrpSpPr/>
          <p:nvPr/>
        </p:nvGrpSpPr>
        <p:grpSpPr>
          <a:xfrm>
            <a:off x="4350515" y="5643266"/>
            <a:ext cx="1440000" cy="894380"/>
            <a:chOff x="571472" y="5606454"/>
            <a:chExt cx="1440000" cy="894380"/>
          </a:xfrm>
        </p:grpSpPr>
        <p:pic>
          <p:nvPicPr>
            <p:cNvPr id="71" name="Рисунок 70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6320834"/>
              <a:ext cx="1440000" cy="180000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918866" y="5639881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Овал 72"/>
            <p:cNvSpPr>
              <a:spLocks noChangeAspect="1"/>
            </p:cNvSpPr>
            <p:nvPr/>
          </p:nvSpPr>
          <p:spPr>
            <a:xfrm>
              <a:off x="885439" y="5606454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12"/>
            <p:cNvSpPr>
              <a:spLocks noChangeAspect="1" noEditPoints="1"/>
            </p:cNvSpPr>
            <p:nvPr/>
          </p:nvSpPr>
          <p:spPr bwMode="auto">
            <a:xfrm>
              <a:off x="1038290" y="5792383"/>
              <a:ext cx="428628" cy="34814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342" y="20"/>
                </a:cxn>
                <a:cxn ang="0">
                  <a:pos x="348" y="24"/>
                </a:cxn>
                <a:cxn ang="0">
                  <a:pos x="352" y="32"/>
                </a:cxn>
                <a:cxn ang="0">
                  <a:pos x="352" y="44"/>
                </a:cxn>
                <a:cxn ang="0">
                  <a:pos x="396" y="8"/>
                </a:cxn>
                <a:cxn ang="0">
                  <a:pos x="402" y="4"/>
                </a:cxn>
                <a:cxn ang="0">
                  <a:pos x="416" y="0"/>
                </a:cxn>
                <a:cxn ang="0">
                  <a:pos x="430" y="2"/>
                </a:cxn>
                <a:cxn ang="0">
                  <a:pos x="446" y="12"/>
                </a:cxn>
                <a:cxn ang="0">
                  <a:pos x="456" y="30"/>
                </a:cxn>
                <a:cxn ang="0">
                  <a:pos x="458" y="44"/>
                </a:cxn>
                <a:cxn ang="0">
                  <a:pos x="454" y="56"/>
                </a:cxn>
                <a:cxn ang="0">
                  <a:pos x="352" y="170"/>
                </a:cxn>
                <a:cxn ang="0">
                  <a:pos x="352" y="362"/>
                </a:cxn>
                <a:cxn ang="0">
                  <a:pos x="348" y="370"/>
                </a:cxn>
                <a:cxn ang="0">
                  <a:pos x="342" y="372"/>
                </a:cxn>
                <a:cxn ang="0">
                  <a:pos x="12" y="372"/>
                </a:cxn>
                <a:cxn ang="0">
                  <a:pos x="6" y="372"/>
                </a:cxn>
                <a:cxn ang="0">
                  <a:pos x="2" y="366"/>
                </a:cxn>
                <a:cxn ang="0">
                  <a:pos x="0" y="36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330" y="62"/>
                </a:cxn>
                <a:cxn ang="0">
                  <a:pos x="22" y="42"/>
                </a:cxn>
                <a:cxn ang="0">
                  <a:pos x="330" y="350"/>
                </a:cxn>
                <a:cxn ang="0">
                  <a:pos x="210" y="326"/>
                </a:cxn>
                <a:cxn ang="0">
                  <a:pos x="204" y="330"/>
                </a:cxn>
                <a:cxn ang="0">
                  <a:pos x="192" y="330"/>
                </a:cxn>
                <a:cxn ang="0">
                  <a:pos x="186" y="326"/>
                </a:cxn>
                <a:cxn ang="0">
                  <a:pos x="60" y="194"/>
                </a:cxn>
                <a:cxn ang="0">
                  <a:pos x="56" y="186"/>
                </a:cxn>
                <a:cxn ang="0">
                  <a:pos x="52" y="172"/>
                </a:cxn>
                <a:cxn ang="0">
                  <a:pos x="52" y="166"/>
                </a:cxn>
                <a:cxn ang="0">
                  <a:pos x="52" y="166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74" y="136"/>
                </a:cxn>
                <a:cxn ang="0">
                  <a:pos x="76" y="134"/>
                </a:cxn>
                <a:cxn ang="0">
                  <a:pos x="94" y="130"/>
                </a:cxn>
                <a:cxn ang="0">
                  <a:pos x="112" y="134"/>
                </a:cxn>
                <a:cxn ang="0">
                  <a:pos x="330" y="62"/>
                </a:cxn>
                <a:cxn ang="0">
                  <a:pos x="418" y="36"/>
                </a:cxn>
                <a:cxn ang="0">
                  <a:pos x="210" y="210"/>
                </a:cxn>
                <a:cxn ang="0">
                  <a:pos x="200" y="214"/>
                </a:cxn>
                <a:cxn ang="0">
                  <a:pos x="190" y="212"/>
                </a:cxn>
                <a:cxn ang="0">
                  <a:pos x="96" y="166"/>
                </a:cxn>
                <a:cxn ang="0">
                  <a:pos x="92" y="168"/>
                </a:cxn>
                <a:cxn ang="0">
                  <a:pos x="88" y="170"/>
                </a:cxn>
                <a:cxn ang="0">
                  <a:pos x="88" y="170"/>
                </a:cxn>
                <a:cxn ang="0">
                  <a:pos x="198" y="286"/>
                </a:cxn>
                <a:cxn ang="0">
                  <a:pos x="418" y="36"/>
                </a:cxn>
              </a:cxnLst>
              <a:rect l="0" t="0" r="r" b="b"/>
              <a:pathLst>
                <a:path w="458" h="372">
                  <a:moveTo>
                    <a:pt x="12" y="20"/>
                  </a:moveTo>
                  <a:lnTo>
                    <a:pt x="12" y="20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22"/>
                  </a:lnTo>
                  <a:lnTo>
                    <a:pt x="348" y="24"/>
                  </a:lnTo>
                  <a:lnTo>
                    <a:pt x="352" y="28"/>
                  </a:lnTo>
                  <a:lnTo>
                    <a:pt x="352" y="32"/>
                  </a:lnTo>
                  <a:lnTo>
                    <a:pt x="352" y="32"/>
                  </a:lnTo>
                  <a:lnTo>
                    <a:pt x="352" y="44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8" y="2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6" y="4"/>
                  </a:lnTo>
                  <a:lnTo>
                    <a:pt x="446" y="12"/>
                  </a:lnTo>
                  <a:lnTo>
                    <a:pt x="454" y="24"/>
                  </a:lnTo>
                  <a:lnTo>
                    <a:pt x="456" y="30"/>
                  </a:lnTo>
                  <a:lnTo>
                    <a:pt x="458" y="36"/>
                  </a:lnTo>
                  <a:lnTo>
                    <a:pt x="458" y="44"/>
                  </a:lnTo>
                  <a:lnTo>
                    <a:pt x="456" y="50"/>
                  </a:lnTo>
                  <a:lnTo>
                    <a:pt x="454" y="56"/>
                  </a:lnTo>
                  <a:lnTo>
                    <a:pt x="450" y="64"/>
                  </a:lnTo>
                  <a:lnTo>
                    <a:pt x="352" y="170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52" y="366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2" y="36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330" y="62"/>
                  </a:moveTo>
                  <a:lnTo>
                    <a:pt x="330" y="42"/>
                  </a:lnTo>
                  <a:lnTo>
                    <a:pt x="22" y="42"/>
                  </a:lnTo>
                  <a:lnTo>
                    <a:pt x="22" y="350"/>
                  </a:lnTo>
                  <a:lnTo>
                    <a:pt x="330" y="350"/>
                  </a:lnTo>
                  <a:lnTo>
                    <a:pt x="330" y="194"/>
                  </a:lnTo>
                  <a:lnTo>
                    <a:pt x="210" y="326"/>
                  </a:lnTo>
                  <a:lnTo>
                    <a:pt x="210" y="326"/>
                  </a:lnTo>
                  <a:lnTo>
                    <a:pt x="204" y="330"/>
                  </a:lnTo>
                  <a:lnTo>
                    <a:pt x="198" y="332"/>
                  </a:lnTo>
                  <a:lnTo>
                    <a:pt x="192" y="330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4" y="32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86"/>
                  </a:lnTo>
                  <a:lnTo>
                    <a:pt x="52" y="180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4" y="15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6" y="140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0"/>
                  </a:lnTo>
                  <a:lnTo>
                    <a:pt x="102" y="132"/>
                  </a:lnTo>
                  <a:lnTo>
                    <a:pt x="112" y="134"/>
                  </a:lnTo>
                  <a:lnTo>
                    <a:pt x="194" y="176"/>
                  </a:lnTo>
                  <a:lnTo>
                    <a:pt x="330" y="62"/>
                  </a:lnTo>
                  <a:lnTo>
                    <a:pt x="330" y="62"/>
                  </a:lnTo>
                  <a:close/>
                  <a:moveTo>
                    <a:pt x="418" y="36"/>
                  </a:moveTo>
                  <a:lnTo>
                    <a:pt x="210" y="210"/>
                  </a:lnTo>
                  <a:lnTo>
                    <a:pt x="210" y="210"/>
                  </a:lnTo>
                  <a:lnTo>
                    <a:pt x="206" y="212"/>
                  </a:lnTo>
                  <a:lnTo>
                    <a:pt x="200" y="214"/>
                  </a:lnTo>
                  <a:lnTo>
                    <a:pt x="194" y="214"/>
                  </a:lnTo>
                  <a:lnTo>
                    <a:pt x="190" y="21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198" y="286"/>
                  </a:lnTo>
                  <a:lnTo>
                    <a:pt x="422" y="40"/>
                  </a:lnTo>
                  <a:lnTo>
                    <a:pt x="418" y="36"/>
                  </a:lnTo>
                  <a:lnTo>
                    <a:pt x="4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18674" y="4575562"/>
            <a:ext cx="1440000" cy="894380"/>
            <a:chOff x="214282" y="3497628"/>
            <a:chExt cx="1440000" cy="894380"/>
          </a:xfrm>
        </p:grpSpPr>
        <p:pic>
          <p:nvPicPr>
            <p:cNvPr id="75" name="Рисунок 74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4212008"/>
              <a:ext cx="1440000" cy="180000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07709" y="3531055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>
              <a:spLocks noChangeAspect="1"/>
            </p:cNvSpPr>
            <p:nvPr/>
          </p:nvSpPr>
          <p:spPr>
            <a:xfrm>
              <a:off x="574282" y="3497628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8" name="Группа 27"/>
            <p:cNvGrpSpPr>
              <a:grpSpLocks noChangeAspect="1"/>
            </p:cNvGrpSpPr>
            <p:nvPr/>
          </p:nvGrpSpPr>
          <p:grpSpPr>
            <a:xfrm>
              <a:off x="755687" y="3640304"/>
              <a:ext cx="357190" cy="394514"/>
              <a:chOff x="2689225" y="928688"/>
              <a:chExt cx="4527550" cy="5000625"/>
            </a:xfrm>
            <a:solidFill>
              <a:schemeClr val="bg1"/>
            </a:solidFill>
          </p:grpSpPr>
          <p:sp>
            <p:nvSpPr>
              <p:cNvPr id="79" name="Freeform 5"/>
              <p:cNvSpPr>
                <a:spLocks noEditPoints="1"/>
              </p:cNvSpPr>
              <p:nvPr/>
            </p:nvSpPr>
            <p:spPr bwMode="auto">
              <a:xfrm>
                <a:off x="2689225" y="928688"/>
                <a:ext cx="4527550" cy="5000625"/>
              </a:xfrm>
              <a:custGeom>
                <a:avLst/>
                <a:gdLst/>
                <a:ahLst/>
                <a:cxnLst>
                  <a:cxn ang="0">
                    <a:pos x="2782" y="2892"/>
                  </a:cxn>
                  <a:cxn ang="0">
                    <a:pos x="2684" y="2682"/>
                  </a:cxn>
                  <a:cxn ang="0">
                    <a:pos x="2628" y="2488"/>
                  </a:cxn>
                  <a:cxn ang="0">
                    <a:pos x="2598" y="2256"/>
                  </a:cxn>
                  <a:cxn ang="0">
                    <a:pos x="2586" y="1506"/>
                  </a:cxn>
                  <a:cxn ang="0">
                    <a:pos x="2506" y="1228"/>
                  </a:cxn>
                  <a:cxn ang="0">
                    <a:pos x="2366" y="982"/>
                  </a:cxn>
                  <a:cxn ang="0">
                    <a:pos x="2212" y="814"/>
                  </a:cxn>
                  <a:cxn ang="0">
                    <a:pos x="1976" y="648"/>
                  </a:cxn>
                  <a:cxn ang="0">
                    <a:pos x="1772" y="564"/>
                  </a:cxn>
                  <a:cxn ang="0">
                    <a:pos x="2016" y="188"/>
                  </a:cxn>
                  <a:cxn ang="0">
                    <a:pos x="2038" y="120"/>
                  </a:cxn>
                  <a:cxn ang="0">
                    <a:pos x="2028" y="74"/>
                  </a:cxn>
                  <a:cxn ang="0">
                    <a:pos x="1942" y="2"/>
                  </a:cxn>
                  <a:cxn ang="0">
                    <a:pos x="912" y="2"/>
                  </a:cxn>
                  <a:cxn ang="0">
                    <a:pos x="850" y="34"/>
                  </a:cxn>
                  <a:cxn ang="0">
                    <a:pos x="818" y="98"/>
                  </a:cxn>
                  <a:cxn ang="0">
                    <a:pos x="842" y="196"/>
                  </a:cxn>
                  <a:cxn ang="0">
                    <a:pos x="1080" y="564"/>
                  </a:cxn>
                  <a:cxn ang="0">
                    <a:pos x="876" y="648"/>
                  </a:cxn>
                  <a:cxn ang="0">
                    <a:pos x="642" y="814"/>
                  </a:cxn>
                  <a:cxn ang="0">
                    <a:pos x="486" y="984"/>
                  </a:cxn>
                  <a:cxn ang="0">
                    <a:pos x="342" y="1236"/>
                  </a:cxn>
                  <a:cxn ang="0">
                    <a:pos x="276" y="1452"/>
                  </a:cxn>
                  <a:cxn ang="0">
                    <a:pos x="252" y="2256"/>
                  </a:cxn>
                  <a:cxn ang="0">
                    <a:pos x="234" y="2440"/>
                  </a:cxn>
                  <a:cxn ang="0">
                    <a:pos x="186" y="2634"/>
                  </a:cxn>
                  <a:cxn ang="0">
                    <a:pos x="94" y="2850"/>
                  </a:cxn>
                  <a:cxn ang="0">
                    <a:pos x="18" y="2966"/>
                  </a:cxn>
                  <a:cxn ang="0">
                    <a:pos x="0" y="3042"/>
                  </a:cxn>
                  <a:cxn ang="0">
                    <a:pos x="36" y="3114"/>
                  </a:cxn>
                  <a:cxn ang="0">
                    <a:pos x="122" y="3150"/>
                  </a:cxn>
                  <a:cxn ang="0">
                    <a:pos x="2790" y="3136"/>
                  </a:cxn>
                  <a:cxn ang="0">
                    <a:pos x="2838" y="3086"/>
                  </a:cxn>
                  <a:cxn ang="0">
                    <a:pos x="2838" y="2974"/>
                  </a:cxn>
                  <a:cxn ang="0">
                    <a:pos x="1624" y="242"/>
                  </a:cxn>
                  <a:cxn ang="0">
                    <a:pos x="334" y="2908"/>
                  </a:cxn>
                  <a:cxn ang="0">
                    <a:pos x="396" y="2760"/>
                  </a:cxn>
                  <a:cxn ang="0">
                    <a:pos x="462" y="2536"/>
                  </a:cxn>
                  <a:cxn ang="0">
                    <a:pos x="496" y="2256"/>
                  </a:cxn>
                  <a:cxn ang="0">
                    <a:pos x="506" y="1544"/>
                  </a:cxn>
                  <a:cxn ang="0">
                    <a:pos x="566" y="1330"/>
                  </a:cxn>
                  <a:cxn ang="0">
                    <a:pos x="652" y="1168"/>
                  </a:cxn>
                  <a:cxn ang="0">
                    <a:pos x="768" y="1026"/>
                  </a:cxn>
                  <a:cxn ang="0">
                    <a:pos x="952" y="882"/>
                  </a:cxn>
                  <a:cxn ang="0">
                    <a:pos x="1114" y="808"/>
                  </a:cxn>
                  <a:cxn ang="0">
                    <a:pos x="1336" y="760"/>
                  </a:cxn>
                  <a:cxn ang="0">
                    <a:pos x="1474" y="758"/>
                  </a:cxn>
                  <a:cxn ang="0">
                    <a:pos x="1696" y="794"/>
                  </a:cxn>
                  <a:cxn ang="0">
                    <a:pos x="1862" y="862"/>
                  </a:cxn>
                  <a:cxn ang="0">
                    <a:pos x="2048" y="994"/>
                  </a:cxn>
                  <a:cxn ang="0">
                    <a:pos x="2172" y="1128"/>
                  </a:cxn>
                  <a:cxn ang="0">
                    <a:pos x="2284" y="1322"/>
                  </a:cxn>
                  <a:cxn ang="0">
                    <a:pos x="2346" y="1542"/>
                  </a:cxn>
                  <a:cxn ang="0">
                    <a:pos x="2356" y="2256"/>
                  </a:cxn>
                  <a:cxn ang="0">
                    <a:pos x="2390" y="2536"/>
                  </a:cxn>
                  <a:cxn ang="0">
                    <a:pos x="2456" y="2760"/>
                  </a:cxn>
                  <a:cxn ang="0">
                    <a:pos x="334" y="2908"/>
                  </a:cxn>
                </a:cxnLst>
                <a:rect l="0" t="0" r="r" b="b"/>
                <a:pathLst>
                  <a:path w="2852" h="3150">
                    <a:moveTo>
                      <a:pt x="2826" y="2954"/>
                    </a:moveTo>
                    <a:lnTo>
                      <a:pt x="2826" y="2954"/>
                    </a:lnTo>
                    <a:lnTo>
                      <a:pt x="2826" y="2954"/>
                    </a:lnTo>
                    <a:lnTo>
                      <a:pt x="2804" y="2924"/>
                    </a:lnTo>
                    <a:lnTo>
                      <a:pt x="2782" y="2892"/>
                    </a:lnTo>
                    <a:lnTo>
                      <a:pt x="2762" y="2854"/>
                    </a:lnTo>
                    <a:lnTo>
                      <a:pt x="2740" y="2814"/>
                    </a:lnTo>
                    <a:lnTo>
                      <a:pt x="2720" y="2772"/>
                    </a:lnTo>
                    <a:lnTo>
                      <a:pt x="2702" y="2728"/>
                    </a:lnTo>
                    <a:lnTo>
                      <a:pt x="2684" y="2682"/>
                    </a:lnTo>
                    <a:lnTo>
                      <a:pt x="2668" y="2634"/>
                    </a:lnTo>
                    <a:lnTo>
                      <a:pt x="2668" y="2634"/>
                    </a:lnTo>
                    <a:lnTo>
                      <a:pt x="2652" y="2584"/>
                    </a:lnTo>
                    <a:lnTo>
                      <a:pt x="2640" y="2536"/>
                    </a:lnTo>
                    <a:lnTo>
                      <a:pt x="2628" y="2488"/>
                    </a:lnTo>
                    <a:lnTo>
                      <a:pt x="2618" y="2440"/>
                    </a:lnTo>
                    <a:lnTo>
                      <a:pt x="2610" y="2392"/>
                    </a:lnTo>
                    <a:lnTo>
                      <a:pt x="2604" y="2344"/>
                    </a:lnTo>
                    <a:lnTo>
                      <a:pt x="2600" y="2298"/>
                    </a:lnTo>
                    <a:lnTo>
                      <a:pt x="2598" y="2256"/>
                    </a:lnTo>
                    <a:lnTo>
                      <a:pt x="2598" y="1684"/>
                    </a:lnTo>
                    <a:lnTo>
                      <a:pt x="2598" y="1684"/>
                    </a:lnTo>
                    <a:lnTo>
                      <a:pt x="2598" y="1624"/>
                    </a:lnTo>
                    <a:lnTo>
                      <a:pt x="2592" y="1564"/>
                    </a:lnTo>
                    <a:lnTo>
                      <a:pt x="2586" y="1506"/>
                    </a:lnTo>
                    <a:lnTo>
                      <a:pt x="2574" y="1448"/>
                    </a:lnTo>
                    <a:lnTo>
                      <a:pt x="2562" y="1392"/>
                    </a:lnTo>
                    <a:lnTo>
                      <a:pt x="2546" y="1336"/>
                    </a:lnTo>
                    <a:lnTo>
                      <a:pt x="2528" y="1282"/>
                    </a:lnTo>
                    <a:lnTo>
                      <a:pt x="2506" y="1228"/>
                    </a:lnTo>
                    <a:lnTo>
                      <a:pt x="2482" y="1176"/>
                    </a:lnTo>
                    <a:lnTo>
                      <a:pt x="2456" y="1126"/>
                    </a:lnTo>
                    <a:lnTo>
                      <a:pt x="2428" y="1076"/>
                    </a:lnTo>
                    <a:lnTo>
                      <a:pt x="2398" y="1028"/>
                    </a:lnTo>
                    <a:lnTo>
                      <a:pt x="2366" y="982"/>
                    </a:lnTo>
                    <a:lnTo>
                      <a:pt x="2330" y="938"/>
                    </a:lnTo>
                    <a:lnTo>
                      <a:pt x="2294" y="896"/>
                    </a:lnTo>
                    <a:lnTo>
                      <a:pt x="2254" y="854"/>
                    </a:lnTo>
                    <a:lnTo>
                      <a:pt x="2254" y="854"/>
                    </a:lnTo>
                    <a:lnTo>
                      <a:pt x="2212" y="814"/>
                    </a:lnTo>
                    <a:lnTo>
                      <a:pt x="2166" y="774"/>
                    </a:lnTo>
                    <a:lnTo>
                      <a:pt x="2120" y="740"/>
                    </a:lnTo>
                    <a:lnTo>
                      <a:pt x="2074" y="706"/>
                    </a:lnTo>
                    <a:lnTo>
                      <a:pt x="2024" y="676"/>
                    </a:lnTo>
                    <a:lnTo>
                      <a:pt x="1976" y="648"/>
                    </a:lnTo>
                    <a:lnTo>
                      <a:pt x="1926" y="622"/>
                    </a:lnTo>
                    <a:lnTo>
                      <a:pt x="1874" y="600"/>
                    </a:lnTo>
                    <a:lnTo>
                      <a:pt x="1874" y="600"/>
                    </a:lnTo>
                    <a:lnTo>
                      <a:pt x="1824" y="582"/>
                    </a:lnTo>
                    <a:lnTo>
                      <a:pt x="1772" y="564"/>
                    </a:lnTo>
                    <a:lnTo>
                      <a:pt x="1722" y="550"/>
                    </a:lnTo>
                    <a:lnTo>
                      <a:pt x="1670" y="538"/>
                    </a:lnTo>
                    <a:lnTo>
                      <a:pt x="2002" y="206"/>
                    </a:lnTo>
                    <a:lnTo>
                      <a:pt x="2002" y="206"/>
                    </a:lnTo>
                    <a:lnTo>
                      <a:pt x="2016" y="188"/>
                    </a:lnTo>
                    <a:lnTo>
                      <a:pt x="2028" y="168"/>
                    </a:lnTo>
                    <a:lnTo>
                      <a:pt x="2032" y="156"/>
                    </a:lnTo>
                    <a:lnTo>
                      <a:pt x="2036" y="146"/>
                    </a:lnTo>
                    <a:lnTo>
                      <a:pt x="2038" y="134"/>
                    </a:lnTo>
                    <a:lnTo>
                      <a:pt x="2038" y="120"/>
                    </a:lnTo>
                    <a:lnTo>
                      <a:pt x="2038" y="120"/>
                    </a:lnTo>
                    <a:lnTo>
                      <a:pt x="2038" y="108"/>
                    </a:lnTo>
                    <a:lnTo>
                      <a:pt x="2036" y="96"/>
                    </a:lnTo>
                    <a:lnTo>
                      <a:pt x="2032" y="84"/>
                    </a:lnTo>
                    <a:lnTo>
                      <a:pt x="2028" y="74"/>
                    </a:lnTo>
                    <a:lnTo>
                      <a:pt x="2016" y="52"/>
                    </a:lnTo>
                    <a:lnTo>
                      <a:pt x="2002" y="34"/>
                    </a:lnTo>
                    <a:lnTo>
                      <a:pt x="1984" y="20"/>
                    </a:lnTo>
                    <a:lnTo>
                      <a:pt x="1964" y="8"/>
                    </a:lnTo>
                    <a:lnTo>
                      <a:pt x="1942" y="2"/>
                    </a:lnTo>
                    <a:lnTo>
                      <a:pt x="1930" y="0"/>
                    </a:lnTo>
                    <a:lnTo>
                      <a:pt x="191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12" y="2"/>
                    </a:lnTo>
                    <a:lnTo>
                      <a:pt x="890" y="8"/>
                    </a:lnTo>
                    <a:lnTo>
                      <a:pt x="880" y="14"/>
                    </a:lnTo>
                    <a:lnTo>
                      <a:pt x="868" y="20"/>
                    </a:lnTo>
                    <a:lnTo>
                      <a:pt x="858" y="26"/>
                    </a:lnTo>
                    <a:lnTo>
                      <a:pt x="850" y="34"/>
                    </a:lnTo>
                    <a:lnTo>
                      <a:pt x="850" y="34"/>
                    </a:lnTo>
                    <a:lnTo>
                      <a:pt x="842" y="44"/>
                    </a:lnTo>
                    <a:lnTo>
                      <a:pt x="834" y="54"/>
                    </a:lnTo>
                    <a:lnTo>
                      <a:pt x="824" y="74"/>
                    </a:lnTo>
                    <a:lnTo>
                      <a:pt x="818" y="98"/>
                    </a:lnTo>
                    <a:lnTo>
                      <a:pt x="816" y="120"/>
                    </a:lnTo>
                    <a:lnTo>
                      <a:pt x="818" y="144"/>
                    </a:lnTo>
                    <a:lnTo>
                      <a:pt x="824" y="166"/>
                    </a:lnTo>
                    <a:lnTo>
                      <a:pt x="834" y="188"/>
                    </a:lnTo>
                    <a:lnTo>
                      <a:pt x="842" y="196"/>
                    </a:lnTo>
                    <a:lnTo>
                      <a:pt x="850" y="206"/>
                    </a:lnTo>
                    <a:lnTo>
                      <a:pt x="1182" y="538"/>
                    </a:lnTo>
                    <a:lnTo>
                      <a:pt x="1182" y="538"/>
                    </a:lnTo>
                    <a:lnTo>
                      <a:pt x="1130" y="550"/>
                    </a:lnTo>
                    <a:lnTo>
                      <a:pt x="1080" y="564"/>
                    </a:lnTo>
                    <a:lnTo>
                      <a:pt x="1028" y="582"/>
                    </a:lnTo>
                    <a:lnTo>
                      <a:pt x="978" y="600"/>
                    </a:lnTo>
                    <a:lnTo>
                      <a:pt x="978" y="600"/>
                    </a:lnTo>
                    <a:lnTo>
                      <a:pt x="928" y="622"/>
                    </a:lnTo>
                    <a:lnTo>
                      <a:pt x="876" y="648"/>
                    </a:lnTo>
                    <a:lnTo>
                      <a:pt x="828" y="676"/>
                    </a:lnTo>
                    <a:lnTo>
                      <a:pt x="780" y="706"/>
                    </a:lnTo>
                    <a:lnTo>
                      <a:pt x="732" y="740"/>
                    </a:lnTo>
                    <a:lnTo>
                      <a:pt x="686" y="774"/>
                    </a:lnTo>
                    <a:lnTo>
                      <a:pt x="642" y="814"/>
                    </a:lnTo>
                    <a:lnTo>
                      <a:pt x="598" y="854"/>
                    </a:lnTo>
                    <a:lnTo>
                      <a:pt x="598" y="854"/>
                    </a:lnTo>
                    <a:lnTo>
                      <a:pt x="558" y="896"/>
                    </a:lnTo>
                    <a:lnTo>
                      <a:pt x="520" y="940"/>
                    </a:lnTo>
                    <a:lnTo>
                      <a:pt x="486" y="984"/>
                    </a:lnTo>
                    <a:lnTo>
                      <a:pt x="452" y="1032"/>
                    </a:lnTo>
                    <a:lnTo>
                      <a:pt x="420" y="1080"/>
                    </a:lnTo>
                    <a:lnTo>
                      <a:pt x="392" y="1130"/>
                    </a:lnTo>
                    <a:lnTo>
                      <a:pt x="366" y="1182"/>
                    </a:lnTo>
                    <a:lnTo>
                      <a:pt x="342" y="1236"/>
                    </a:lnTo>
                    <a:lnTo>
                      <a:pt x="342" y="1236"/>
                    </a:lnTo>
                    <a:lnTo>
                      <a:pt x="322" y="1288"/>
                    </a:lnTo>
                    <a:lnTo>
                      <a:pt x="304" y="1342"/>
                    </a:lnTo>
                    <a:lnTo>
                      <a:pt x="288" y="1396"/>
                    </a:lnTo>
                    <a:lnTo>
                      <a:pt x="276" y="1452"/>
                    </a:lnTo>
                    <a:lnTo>
                      <a:pt x="266" y="1508"/>
                    </a:lnTo>
                    <a:lnTo>
                      <a:pt x="258" y="1566"/>
                    </a:lnTo>
                    <a:lnTo>
                      <a:pt x="254" y="1624"/>
                    </a:lnTo>
                    <a:lnTo>
                      <a:pt x="252" y="1684"/>
                    </a:lnTo>
                    <a:lnTo>
                      <a:pt x="252" y="2256"/>
                    </a:lnTo>
                    <a:lnTo>
                      <a:pt x="252" y="2256"/>
                    </a:lnTo>
                    <a:lnTo>
                      <a:pt x="252" y="2298"/>
                    </a:lnTo>
                    <a:lnTo>
                      <a:pt x="248" y="2344"/>
                    </a:lnTo>
                    <a:lnTo>
                      <a:pt x="242" y="2392"/>
                    </a:lnTo>
                    <a:lnTo>
                      <a:pt x="234" y="2440"/>
                    </a:lnTo>
                    <a:lnTo>
                      <a:pt x="224" y="2488"/>
                    </a:lnTo>
                    <a:lnTo>
                      <a:pt x="214" y="2536"/>
                    </a:lnTo>
                    <a:lnTo>
                      <a:pt x="200" y="2584"/>
                    </a:lnTo>
                    <a:lnTo>
                      <a:pt x="186" y="2634"/>
                    </a:lnTo>
                    <a:lnTo>
                      <a:pt x="186" y="2634"/>
                    </a:lnTo>
                    <a:lnTo>
                      <a:pt x="168" y="2680"/>
                    </a:lnTo>
                    <a:lnTo>
                      <a:pt x="152" y="2726"/>
                    </a:lnTo>
                    <a:lnTo>
                      <a:pt x="132" y="2770"/>
                    </a:lnTo>
                    <a:lnTo>
                      <a:pt x="114" y="2810"/>
                    </a:lnTo>
                    <a:lnTo>
                      <a:pt x="94" y="2850"/>
                    </a:lnTo>
                    <a:lnTo>
                      <a:pt x="74" y="2886"/>
                    </a:lnTo>
                    <a:lnTo>
                      <a:pt x="52" y="2918"/>
                    </a:lnTo>
                    <a:lnTo>
                      <a:pt x="32" y="2948"/>
                    </a:lnTo>
                    <a:lnTo>
                      <a:pt x="32" y="2948"/>
                    </a:lnTo>
                    <a:lnTo>
                      <a:pt x="18" y="2966"/>
                    </a:lnTo>
                    <a:lnTo>
                      <a:pt x="8" y="2984"/>
                    </a:lnTo>
                    <a:lnTo>
                      <a:pt x="2" y="3006"/>
                    </a:lnTo>
                    <a:lnTo>
                      <a:pt x="0" y="3030"/>
                    </a:lnTo>
                    <a:lnTo>
                      <a:pt x="0" y="3030"/>
                    </a:lnTo>
                    <a:lnTo>
                      <a:pt x="0" y="3042"/>
                    </a:lnTo>
                    <a:lnTo>
                      <a:pt x="2" y="3054"/>
                    </a:lnTo>
                    <a:lnTo>
                      <a:pt x="4" y="3066"/>
                    </a:lnTo>
                    <a:lnTo>
                      <a:pt x="10" y="3076"/>
                    </a:lnTo>
                    <a:lnTo>
                      <a:pt x="20" y="3096"/>
                    </a:lnTo>
                    <a:lnTo>
                      <a:pt x="36" y="3114"/>
                    </a:lnTo>
                    <a:lnTo>
                      <a:pt x="54" y="3130"/>
                    </a:lnTo>
                    <a:lnTo>
                      <a:pt x="74" y="3140"/>
                    </a:lnTo>
                    <a:lnTo>
                      <a:pt x="96" y="3148"/>
                    </a:lnTo>
                    <a:lnTo>
                      <a:pt x="110" y="3150"/>
                    </a:lnTo>
                    <a:lnTo>
                      <a:pt x="122" y="3150"/>
                    </a:lnTo>
                    <a:lnTo>
                      <a:pt x="2732" y="3150"/>
                    </a:lnTo>
                    <a:lnTo>
                      <a:pt x="2732" y="3150"/>
                    </a:lnTo>
                    <a:lnTo>
                      <a:pt x="2750" y="3148"/>
                    </a:lnTo>
                    <a:lnTo>
                      <a:pt x="2770" y="3144"/>
                    </a:lnTo>
                    <a:lnTo>
                      <a:pt x="2790" y="3136"/>
                    </a:lnTo>
                    <a:lnTo>
                      <a:pt x="2808" y="3124"/>
                    </a:lnTo>
                    <a:lnTo>
                      <a:pt x="2808" y="3124"/>
                    </a:lnTo>
                    <a:lnTo>
                      <a:pt x="2816" y="3116"/>
                    </a:lnTo>
                    <a:lnTo>
                      <a:pt x="2824" y="3106"/>
                    </a:lnTo>
                    <a:lnTo>
                      <a:pt x="2838" y="3086"/>
                    </a:lnTo>
                    <a:lnTo>
                      <a:pt x="2846" y="3064"/>
                    </a:lnTo>
                    <a:lnTo>
                      <a:pt x="2852" y="3042"/>
                    </a:lnTo>
                    <a:lnTo>
                      <a:pt x="2852" y="3020"/>
                    </a:lnTo>
                    <a:lnTo>
                      <a:pt x="2848" y="2996"/>
                    </a:lnTo>
                    <a:lnTo>
                      <a:pt x="2838" y="2974"/>
                    </a:lnTo>
                    <a:lnTo>
                      <a:pt x="2832" y="2964"/>
                    </a:lnTo>
                    <a:lnTo>
                      <a:pt x="2826" y="2954"/>
                    </a:lnTo>
                    <a:lnTo>
                      <a:pt x="2826" y="2954"/>
                    </a:lnTo>
                    <a:close/>
                    <a:moveTo>
                      <a:pt x="1624" y="242"/>
                    </a:moveTo>
                    <a:lnTo>
                      <a:pt x="1624" y="242"/>
                    </a:lnTo>
                    <a:lnTo>
                      <a:pt x="1426" y="440"/>
                    </a:lnTo>
                    <a:lnTo>
                      <a:pt x="1228" y="242"/>
                    </a:lnTo>
                    <a:lnTo>
                      <a:pt x="1624" y="242"/>
                    </a:lnTo>
                    <a:lnTo>
                      <a:pt x="1624" y="242"/>
                    </a:lnTo>
                    <a:close/>
                    <a:moveTo>
                      <a:pt x="334" y="2908"/>
                    </a:moveTo>
                    <a:lnTo>
                      <a:pt x="334" y="2908"/>
                    </a:lnTo>
                    <a:lnTo>
                      <a:pt x="334" y="2908"/>
                    </a:lnTo>
                    <a:lnTo>
                      <a:pt x="356" y="2860"/>
                    </a:lnTo>
                    <a:lnTo>
                      <a:pt x="378" y="2810"/>
                    </a:lnTo>
                    <a:lnTo>
                      <a:pt x="396" y="2760"/>
                    </a:lnTo>
                    <a:lnTo>
                      <a:pt x="414" y="2708"/>
                    </a:lnTo>
                    <a:lnTo>
                      <a:pt x="414" y="2708"/>
                    </a:lnTo>
                    <a:lnTo>
                      <a:pt x="432" y="2650"/>
                    </a:lnTo>
                    <a:lnTo>
                      <a:pt x="448" y="2594"/>
                    </a:lnTo>
                    <a:lnTo>
                      <a:pt x="462" y="2536"/>
                    </a:lnTo>
                    <a:lnTo>
                      <a:pt x="474" y="2478"/>
                    </a:lnTo>
                    <a:lnTo>
                      <a:pt x="484" y="2420"/>
                    </a:lnTo>
                    <a:lnTo>
                      <a:pt x="490" y="2364"/>
                    </a:lnTo>
                    <a:lnTo>
                      <a:pt x="494" y="2308"/>
                    </a:lnTo>
                    <a:lnTo>
                      <a:pt x="496" y="2256"/>
                    </a:lnTo>
                    <a:lnTo>
                      <a:pt x="496" y="1684"/>
                    </a:lnTo>
                    <a:lnTo>
                      <a:pt x="496" y="1684"/>
                    </a:lnTo>
                    <a:lnTo>
                      <a:pt x="496" y="1636"/>
                    </a:lnTo>
                    <a:lnTo>
                      <a:pt x="500" y="1590"/>
                    </a:lnTo>
                    <a:lnTo>
                      <a:pt x="506" y="1544"/>
                    </a:lnTo>
                    <a:lnTo>
                      <a:pt x="514" y="1500"/>
                    </a:lnTo>
                    <a:lnTo>
                      <a:pt x="524" y="1456"/>
                    </a:lnTo>
                    <a:lnTo>
                      <a:pt x="536" y="1412"/>
                    </a:lnTo>
                    <a:lnTo>
                      <a:pt x="550" y="1370"/>
                    </a:lnTo>
                    <a:lnTo>
                      <a:pt x="566" y="1330"/>
                    </a:lnTo>
                    <a:lnTo>
                      <a:pt x="566" y="1330"/>
                    </a:lnTo>
                    <a:lnTo>
                      <a:pt x="584" y="1286"/>
                    </a:lnTo>
                    <a:lnTo>
                      <a:pt x="606" y="1246"/>
                    </a:lnTo>
                    <a:lnTo>
                      <a:pt x="628" y="1206"/>
                    </a:lnTo>
                    <a:lnTo>
                      <a:pt x="652" y="1168"/>
                    </a:lnTo>
                    <a:lnTo>
                      <a:pt x="680" y="1130"/>
                    </a:lnTo>
                    <a:lnTo>
                      <a:pt x="708" y="1094"/>
                    </a:lnTo>
                    <a:lnTo>
                      <a:pt x="738" y="1060"/>
                    </a:lnTo>
                    <a:lnTo>
                      <a:pt x="768" y="1026"/>
                    </a:lnTo>
                    <a:lnTo>
                      <a:pt x="768" y="1026"/>
                    </a:lnTo>
                    <a:lnTo>
                      <a:pt x="804" y="994"/>
                    </a:lnTo>
                    <a:lnTo>
                      <a:pt x="840" y="962"/>
                    </a:lnTo>
                    <a:lnTo>
                      <a:pt x="876" y="934"/>
                    </a:lnTo>
                    <a:lnTo>
                      <a:pt x="914" y="908"/>
                    </a:lnTo>
                    <a:lnTo>
                      <a:pt x="952" y="882"/>
                    </a:lnTo>
                    <a:lnTo>
                      <a:pt x="990" y="862"/>
                    </a:lnTo>
                    <a:lnTo>
                      <a:pt x="1030" y="842"/>
                    </a:lnTo>
                    <a:lnTo>
                      <a:pt x="1070" y="824"/>
                    </a:lnTo>
                    <a:lnTo>
                      <a:pt x="1070" y="824"/>
                    </a:lnTo>
                    <a:lnTo>
                      <a:pt x="1114" y="808"/>
                    </a:lnTo>
                    <a:lnTo>
                      <a:pt x="1156" y="794"/>
                    </a:lnTo>
                    <a:lnTo>
                      <a:pt x="1200" y="782"/>
                    </a:lnTo>
                    <a:lnTo>
                      <a:pt x="1246" y="772"/>
                    </a:lnTo>
                    <a:lnTo>
                      <a:pt x="1290" y="766"/>
                    </a:lnTo>
                    <a:lnTo>
                      <a:pt x="1336" y="760"/>
                    </a:lnTo>
                    <a:lnTo>
                      <a:pt x="1380" y="758"/>
                    </a:lnTo>
                    <a:lnTo>
                      <a:pt x="1426" y="756"/>
                    </a:lnTo>
                    <a:lnTo>
                      <a:pt x="1428" y="756"/>
                    </a:lnTo>
                    <a:lnTo>
                      <a:pt x="1428" y="756"/>
                    </a:lnTo>
                    <a:lnTo>
                      <a:pt x="1474" y="758"/>
                    </a:lnTo>
                    <a:lnTo>
                      <a:pt x="1518" y="760"/>
                    </a:lnTo>
                    <a:lnTo>
                      <a:pt x="1562" y="766"/>
                    </a:lnTo>
                    <a:lnTo>
                      <a:pt x="1608" y="772"/>
                    </a:lnTo>
                    <a:lnTo>
                      <a:pt x="1652" y="782"/>
                    </a:lnTo>
                    <a:lnTo>
                      <a:pt x="1696" y="794"/>
                    </a:lnTo>
                    <a:lnTo>
                      <a:pt x="1740" y="808"/>
                    </a:lnTo>
                    <a:lnTo>
                      <a:pt x="1782" y="824"/>
                    </a:lnTo>
                    <a:lnTo>
                      <a:pt x="1782" y="824"/>
                    </a:lnTo>
                    <a:lnTo>
                      <a:pt x="1822" y="842"/>
                    </a:lnTo>
                    <a:lnTo>
                      <a:pt x="1862" y="862"/>
                    </a:lnTo>
                    <a:lnTo>
                      <a:pt x="1900" y="882"/>
                    </a:lnTo>
                    <a:lnTo>
                      <a:pt x="1938" y="908"/>
                    </a:lnTo>
                    <a:lnTo>
                      <a:pt x="1976" y="934"/>
                    </a:lnTo>
                    <a:lnTo>
                      <a:pt x="2012" y="962"/>
                    </a:lnTo>
                    <a:lnTo>
                      <a:pt x="2048" y="994"/>
                    </a:lnTo>
                    <a:lnTo>
                      <a:pt x="2084" y="1026"/>
                    </a:lnTo>
                    <a:lnTo>
                      <a:pt x="2084" y="1026"/>
                    </a:lnTo>
                    <a:lnTo>
                      <a:pt x="2114" y="1058"/>
                    </a:lnTo>
                    <a:lnTo>
                      <a:pt x="2144" y="1092"/>
                    </a:lnTo>
                    <a:lnTo>
                      <a:pt x="2172" y="1128"/>
                    </a:lnTo>
                    <a:lnTo>
                      <a:pt x="2198" y="1164"/>
                    </a:lnTo>
                    <a:lnTo>
                      <a:pt x="2222" y="1202"/>
                    </a:lnTo>
                    <a:lnTo>
                      <a:pt x="2244" y="1240"/>
                    </a:lnTo>
                    <a:lnTo>
                      <a:pt x="2264" y="1282"/>
                    </a:lnTo>
                    <a:lnTo>
                      <a:pt x="2284" y="1322"/>
                    </a:lnTo>
                    <a:lnTo>
                      <a:pt x="2300" y="1364"/>
                    </a:lnTo>
                    <a:lnTo>
                      <a:pt x="2314" y="1408"/>
                    </a:lnTo>
                    <a:lnTo>
                      <a:pt x="2328" y="1452"/>
                    </a:lnTo>
                    <a:lnTo>
                      <a:pt x="2338" y="1496"/>
                    </a:lnTo>
                    <a:lnTo>
                      <a:pt x="2346" y="1542"/>
                    </a:lnTo>
                    <a:lnTo>
                      <a:pt x="2352" y="1588"/>
                    </a:lnTo>
                    <a:lnTo>
                      <a:pt x="2356" y="1636"/>
                    </a:lnTo>
                    <a:lnTo>
                      <a:pt x="2356" y="1684"/>
                    </a:lnTo>
                    <a:lnTo>
                      <a:pt x="2356" y="2256"/>
                    </a:lnTo>
                    <a:lnTo>
                      <a:pt x="2356" y="2256"/>
                    </a:lnTo>
                    <a:lnTo>
                      <a:pt x="2358" y="2308"/>
                    </a:lnTo>
                    <a:lnTo>
                      <a:pt x="2362" y="2364"/>
                    </a:lnTo>
                    <a:lnTo>
                      <a:pt x="2370" y="2420"/>
                    </a:lnTo>
                    <a:lnTo>
                      <a:pt x="2378" y="2478"/>
                    </a:lnTo>
                    <a:lnTo>
                      <a:pt x="2390" y="2536"/>
                    </a:lnTo>
                    <a:lnTo>
                      <a:pt x="2404" y="2594"/>
                    </a:lnTo>
                    <a:lnTo>
                      <a:pt x="2420" y="2650"/>
                    </a:lnTo>
                    <a:lnTo>
                      <a:pt x="2438" y="2708"/>
                    </a:lnTo>
                    <a:lnTo>
                      <a:pt x="2438" y="2708"/>
                    </a:lnTo>
                    <a:lnTo>
                      <a:pt x="2456" y="2760"/>
                    </a:lnTo>
                    <a:lnTo>
                      <a:pt x="2474" y="2810"/>
                    </a:lnTo>
                    <a:lnTo>
                      <a:pt x="2494" y="2860"/>
                    </a:lnTo>
                    <a:lnTo>
                      <a:pt x="2516" y="2908"/>
                    </a:lnTo>
                    <a:lnTo>
                      <a:pt x="334" y="2908"/>
                    </a:lnTo>
                    <a:lnTo>
                      <a:pt x="334" y="29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4254500" y="3392488"/>
                <a:ext cx="1393825" cy="1812925"/>
              </a:xfrm>
              <a:custGeom>
                <a:avLst/>
                <a:gdLst/>
                <a:ahLst/>
                <a:cxnLst>
                  <a:cxn ang="0">
                    <a:pos x="308" y="218"/>
                  </a:cxn>
                  <a:cxn ang="0">
                    <a:pos x="0" y="218"/>
                  </a:cxn>
                  <a:cxn ang="0">
                    <a:pos x="0" y="0"/>
                  </a:cxn>
                  <a:cxn ang="0">
                    <a:pos x="878" y="0"/>
                  </a:cxn>
                  <a:cxn ang="0">
                    <a:pos x="878" y="218"/>
                  </a:cxn>
                  <a:cxn ang="0">
                    <a:pos x="566" y="218"/>
                  </a:cxn>
                  <a:cxn ang="0">
                    <a:pos x="566" y="1142"/>
                  </a:cxn>
                  <a:cxn ang="0">
                    <a:pos x="308" y="1142"/>
                  </a:cxn>
                  <a:cxn ang="0">
                    <a:pos x="308" y="218"/>
                  </a:cxn>
                </a:cxnLst>
                <a:rect l="0" t="0" r="r" b="b"/>
                <a:pathLst>
                  <a:path w="878" h="1142">
                    <a:moveTo>
                      <a:pt x="308" y="218"/>
                    </a:moveTo>
                    <a:lnTo>
                      <a:pt x="0" y="218"/>
                    </a:lnTo>
                    <a:lnTo>
                      <a:pt x="0" y="0"/>
                    </a:lnTo>
                    <a:lnTo>
                      <a:pt x="878" y="0"/>
                    </a:lnTo>
                    <a:lnTo>
                      <a:pt x="878" y="218"/>
                    </a:lnTo>
                    <a:lnTo>
                      <a:pt x="566" y="218"/>
                    </a:lnTo>
                    <a:lnTo>
                      <a:pt x="566" y="1142"/>
                    </a:lnTo>
                    <a:lnTo>
                      <a:pt x="308" y="1142"/>
                    </a:lnTo>
                    <a:lnTo>
                      <a:pt x="308" y="2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4254500" y="2897188"/>
                <a:ext cx="1393825" cy="3429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5547995" y="5732811"/>
            <a:ext cx="301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Деректемелерге өзгерістер және (немесе) толықтырулар </a:t>
            </a:r>
            <a:r>
              <a:rPr lang="kk-K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05188" y="5797675"/>
            <a:ext cx="301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Төлемге және (немесе) ауда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ға өтініш мәртебесін </a:t>
            </a:r>
            <a:r>
              <a:rPr lang="kk-K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қадағалау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361706" y="5643266"/>
            <a:ext cx="1440000" cy="894380"/>
            <a:chOff x="214282" y="4463446"/>
            <a:chExt cx="1440000" cy="894380"/>
          </a:xfrm>
        </p:grpSpPr>
        <p:pic>
          <p:nvPicPr>
            <p:cNvPr id="95" name="Рисунок 94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5177826"/>
              <a:ext cx="1440000" cy="180000"/>
            </a:xfrm>
            <a:prstGeom prst="rect">
              <a:avLst/>
            </a:prstGeom>
          </p:spPr>
        </p:pic>
        <p:sp>
          <p:nvSpPr>
            <p:cNvPr id="96" name="Овал 95"/>
            <p:cNvSpPr/>
            <p:nvPr/>
          </p:nvSpPr>
          <p:spPr>
            <a:xfrm>
              <a:off x="607709" y="4496873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574282" y="4463446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8" name="Группа 40"/>
            <p:cNvGrpSpPr/>
            <p:nvPr/>
          </p:nvGrpSpPr>
          <p:grpSpPr>
            <a:xfrm>
              <a:off x="714348" y="4676229"/>
              <a:ext cx="428628" cy="358721"/>
              <a:chOff x="3417891" y="2165353"/>
              <a:chExt cx="3854449" cy="3225802"/>
            </a:xfrm>
            <a:solidFill>
              <a:schemeClr val="bg1"/>
            </a:solidFill>
          </p:grpSpPr>
          <p:sp>
            <p:nvSpPr>
              <p:cNvPr id="99" name="Freeform 5"/>
              <p:cNvSpPr>
                <a:spLocks noEditPoints="1"/>
              </p:cNvSpPr>
              <p:nvPr/>
            </p:nvSpPr>
            <p:spPr bwMode="auto">
              <a:xfrm>
                <a:off x="4608513" y="2524125"/>
                <a:ext cx="990600" cy="1165225"/>
              </a:xfrm>
              <a:custGeom>
                <a:avLst/>
                <a:gdLst/>
                <a:ahLst/>
                <a:cxnLst>
                  <a:cxn ang="0">
                    <a:pos x="592" y="734"/>
                  </a:cxn>
                  <a:cxn ang="0">
                    <a:pos x="618" y="716"/>
                  </a:cxn>
                  <a:cxn ang="0">
                    <a:pos x="624" y="636"/>
                  </a:cxn>
                  <a:cxn ang="0">
                    <a:pos x="616" y="572"/>
                  </a:cxn>
                  <a:cxn ang="0">
                    <a:pos x="588" y="516"/>
                  </a:cxn>
                  <a:cxn ang="0">
                    <a:pos x="546" y="470"/>
                  </a:cxn>
                  <a:cxn ang="0">
                    <a:pos x="482" y="434"/>
                  </a:cxn>
                  <a:cxn ang="0">
                    <a:pos x="520" y="390"/>
                  </a:cxn>
                  <a:cxn ang="0">
                    <a:pos x="558" y="302"/>
                  </a:cxn>
                  <a:cxn ang="0">
                    <a:pos x="560" y="226"/>
                  </a:cxn>
                  <a:cxn ang="0">
                    <a:pos x="532" y="132"/>
                  </a:cxn>
                  <a:cxn ang="0">
                    <a:pos x="488" y="74"/>
                  </a:cxn>
                  <a:cxn ang="0">
                    <a:pos x="410" y="20"/>
                  </a:cxn>
                  <a:cxn ang="0">
                    <a:pos x="312" y="0"/>
                  </a:cxn>
                  <a:cxn ang="0">
                    <a:pos x="238" y="12"/>
                  </a:cxn>
                  <a:cxn ang="0">
                    <a:pos x="152" y="58"/>
                  </a:cxn>
                  <a:cxn ang="0">
                    <a:pos x="104" y="110"/>
                  </a:cxn>
                  <a:cxn ang="0">
                    <a:pos x="66" y="200"/>
                  </a:cxn>
                  <a:cxn ang="0">
                    <a:pos x="62" y="276"/>
                  </a:cxn>
                  <a:cxn ang="0">
                    <a:pos x="92" y="370"/>
                  </a:cxn>
                  <a:cxn ang="0">
                    <a:pos x="142" y="434"/>
                  </a:cxn>
                  <a:cxn ang="0">
                    <a:pos x="80" y="468"/>
                  </a:cxn>
                  <a:cxn ang="0">
                    <a:pos x="36" y="516"/>
                  </a:cxn>
                  <a:cxn ang="0">
                    <a:pos x="8" y="572"/>
                  </a:cxn>
                  <a:cxn ang="0">
                    <a:pos x="0" y="694"/>
                  </a:cxn>
                  <a:cxn ang="0">
                    <a:pos x="6" y="716"/>
                  </a:cxn>
                  <a:cxn ang="0">
                    <a:pos x="30" y="734"/>
                  </a:cxn>
                  <a:cxn ang="0">
                    <a:pos x="192" y="130"/>
                  </a:cxn>
                  <a:cxn ang="0">
                    <a:pos x="246" y="94"/>
                  </a:cxn>
                  <a:cxn ang="0">
                    <a:pos x="312" y="80"/>
                  </a:cxn>
                  <a:cxn ang="0">
                    <a:pos x="362" y="88"/>
                  </a:cxn>
                  <a:cxn ang="0">
                    <a:pos x="420" y="118"/>
                  </a:cxn>
                  <a:cxn ang="0">
                    <a:pos x="454" y="156"/>
                  </a:cxn>
                  <a:cxn ang="0">
                    <a:pos x="480" y="216"/>
                  </a:cxn>
                  <a:cxn ang="0">
                    <a:pos x="482" y="268"/>
                  </a:cxn>
                  <a:cxn ang="0">
                    <a:pos x="462" y="332"/>
                  </a:cxn>
                  <a:cxn ang="0">
                    <a:pos x="432" y="370"/>
                  </a:cxn>
                  <a:cxn ang="0">
                    <a:pos x="380" y="408"/>
                  </a:cxn>
                  <a:cxn ang="0">
                    <a:pos x="314" y="420"/>
                  </a:cxn>
                  <a:cxn ang="0">
                    <a:pos x="276" y="418"/>
                  </a:cxn>
                  <a:cxn ang="0">
                    <a:pos x="216" y="392"/>
                  </a:cxn>
                  <a:cxn ang="0">
                    <a:pos x="180" y="358"/>
                  </a:cxn>
                  <a:cxn ang="0">
                    <a:pos x="150" y="302"/>
                  </a:cxn>
                  <a:cxn ang="0">
                    <a:pos x="142" y="250"/>
                  </a:cxn>
                  <a:cxn ang="0">
                    <a:pos x="154" y="184"/>
                  </a:cxn>
                  <a:cxn ang="0">
                    <a:pos x="192" y="130"/>
                  </a:cxn>
                  <a:cxn ang="0">
                    <a:pos x="80" y="622"/>
                  </a:cxn>
                  <a:cxn ang="0">
                    <a:pos x="94" y="572"/>
                  </a:cxn>
                  <a:cxn ang="0">
                    <a:pos x="118" y="540"/>
                  </a:cxn>
                  <a:cxn ang="0">
                    <a:pos x="162" y="512"/>
                  </a:cxn>
                  <a:cxn ang="0">
                    <a:pos x="214" y="500"/>
                  </a:cxn>
                  <a:cxn ang="0">
                    <a:pos x="436" y="504"/>
                  </a:cxn>
                  <a:cxn ang="0">
                    <a:pos x="474" y="516"/>
                  </a:cxn>
                  <a:cxn ang="0">
                    <a:pos x="506" y="540"/>
                  </a:cxn>
                  <a:cxn ang="0">
                    <a:pos x="534" y="584"/>
                  </a:cxn>
                  <a:cxn ang="0">
                    <a:pos x="544" y="622"/>
                  </a:cxn>
                  <a:cxn ang="0">
                    <a:pos x="78" y="636"/>
                  </a:cxn>
                </a:cxnLst>
                <a:rect l="0" t="0" r="r" b="b"/>
                <a:pathLst>
                  <a:path w="624" h="734">
                    <a:moveTo>
                      <a:pt x="40" y="734"/>
                    </a:moveTo>
                    <a:lnTo>
                      <a:pt x="584" y="734"/>
                    </a:lnTo>
                    <a:lnTo>
                      <a:pt x="584" y="734"/>
                    </a:lnTo>
                    <a:lnTo>
                      <a:pt x="592" y="734"/>
                    </a:lnTo>
                    <a:lnTo>
                      <a:pt x="600" y="730"/>
                    </a:lnTo>
                    <a:lnTo>
                      <a:pt x="606" y="728"/>
                    </a:lnTo>
                    <a:lnTo>
                      <a:pt x="612" y="722"/>
                    </a:lnTo>
                    <a:lnTo>
                      <a:pt x="618" y="716"/>
                    </a:lnTo>
                    <a:lnTo>
                      <a:pt x="622" y="710"/>
                    </a:lnTo>
                    <a:lnTo>
                      <a:pt x="624" y="702"/>
                    </a:lnTo>
                    <a:lnTo>
                      <a:pt x="624" y="694"/>
                    </a:lnTo>
                    <a:lnTo>
                      <a:pt x="624" y="636"/>
                    </a:lnTo>
                    <a:lnTo>
                      <a:pt x="624" y="636"/>
                    </a:lnTo>
                    <a:lnTo>
                      <a:pt x="624" y="614"/>
                    </a:lnTo>
                    <a:lnTo>
                      <a:pt x="620" y="594"/>
                    </a:lnTo>
                    <a:lnTo>
                      <a:pt x="616" y="572"/>
                    </a:lnTo>
                    <a:lnTo>
                      <a:pt x="608" y="554"/>
                    </a:lnTo>
                    <a:lnTo>
                      <a:pt x="608" y="554"/>
                    </a:lnTo>
                    <a:lnTo>
                      <a:pt x="600" y="534"/>
                    </a:lnTo>
                    <a:lnTo>
                      <a:pt x="588" y="516"/>
                    </a:lnTo>
                    <a:lnTo>
                      <a:pt x="576" y="500"/>
                    </a:lnTo>
                    <a:lnTo>
                      <a:pt x="562" y="484"/>
                    </a:lnTo>
                    <a:lnTo>
                      <a:pt x="562" y="484"/>
                    </a:lnTo>
                    <a:lnTo>
                      <a:pt x="546" y="470"/>
                    </a:lnTo>
                    <a:lnTo>
                      <a:pt x="530" y="458"/>
                    </a:lnTo>
                    <a:lnTo>
                      <a:pt x="512" y="446"/>
                    </a:lnTo>
                    <a:lnTo>
                      <a:pt x="492" y="438"/>
                    </a:lnTo>
                    <a:lnTo>
                      <a:pt x="482" y="434"/>
                    </a:lnTo>
                    <a:lnTo>
                      <a:pt x="488" y="428"/>
                    </a:lnTo>
                    <a:lnTo>
                      <a:pt x="488" y="428"/>
                    </a:lnTo>
                    <a:lnTo>
                      <a:pt x="504" y="410"/>
                    </a:lnTo>
                    <a:lnTo>
                      <a:pt x="520" y="390"/>
                    </a:lnTo>
                    <a:lnTo>
                      <a:pt x="532" y="370"/>
                    </a:lnTo>
                    <a:lnTo>
                      <a:pt x="542" y="348"/>
                    </a:lnTo>
                    <a:lnTo>
                      <a:pt x="550" y="324"/>
                    </a:lnTo>
                    <a:lnTo>
                      <a:pt x="558" y="302"/>
                    </a:lnTo>
                    <a:lnTo>
                      <a:pt x="560" y="276"/>
                    </a:lnTo>
                    <a:lnTo>
                      <a:pt x="562" y="250"/>
                    </a:lnTo>
                    <a:lnTo>
                      <a:pt x="562" y="250"/>
                    </a:lnTo>
                    <a:lnTo>
                      <a:pt x="560" y="226"/>
                    </a:lnTo>
                    <a:lnTo>
                      <a:pt x="558" y="200"/>
                    </a:lnTo>
                    <a:lnTo>
                      <a:pt x="550" y="176"/>
                    </a:lnTo>
                    <a:lnTo>
                      <a:pt x="542" y="154"/>
                    </a:lnTo>
                    <a:lnTo>
                      <a:pt x="532" y="132"/>
                    </a:lnTo>
                    <a:lnTo>
                      <a:pt x="520" y="110"/>
                    </a:lnTo>
                    <a:lnTo>
                      <a:pt x="504" y="92"/>
                    </a:lnTo>
                    <a:lnTo>
                      <a:pt x="488" y="74"/>
                    </a:lnTo>
                    <a:lnTo>
                      <a:pt x="488" y="74"/>
                    </a:lnTo>
                    <a:lnTo>
                      <a:pt x="470" y="58"/>
                    </a:lnTo>
                    <a:lnTo>
                      <a:pt x="452" y="44"/>
                    </a:lnTo>
                    <a:lnTo>
                      <a:pt x="432" y="30"/>
                    </a:lnTo>
                    <a:lnTo>
                      <a:pt x="410" y="20"/>
                    </a:lnTo>
                    <a:lnTo>
                      <a:pt x="386" y="12"/>
                    </a:lnTo>
                    <a:lnTo>
                      <a:pt x="362" y="6"/>
                    </a:lnTo>
                    <a:lnTo>
                      <a:pt x="338" y="2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86" y="2"/>
                    </a:lnTo>
                    <a:lnTo>
                      <a:pt x="262" y="6"/>
                    </a:lnTo>
                    <a:lnTo>
                      <a:pt x="238" y="12"/>
                    </a:lnTo>
                    <a:lnTo>
                      <a:pt x="214" y="20"/>
                    </a:lnTo>
                    <a:lnTo>
                      <a:pt x="192" y="30"/>
                    </a:lnTo>
                    <a:lnTo>
                      <a:pt x="172" y="44"/>
                    </a:lnTo>
                    <a:lnTo>
                      <a:pt x="152" y="58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18" y="92"/>
                    </a:lnTo>
                    <a:lnTo>
                      <a:pt x="104" y="110"/>
                    </a:lnTo>
                    <a:lnTo>
                      <a:pt x="92" y="132"/>
                    </a:lnTo>
                    <a:lnTo>
                      <a:pt x="80" y="154"/>
                    </a:lnTo>
                    <a:lnTo>
                      <a:pt x="72" y="176"/>
                    </a:lnTo>
                    <a:lnTo>
                      <a:pt x="66" y="200"/>
                    </a:lnTo>
                    <a:lnTo>
                      <a:pt x="62" y="226"/>
                    </a:lnTo>
                    <a:lnTo>
                      <a:pt x="62" y="250"/>
                    </a:lnTo>
                    <a:lnTo>
                      <a:pt x="62" y="250"/>
                    </a:lnTo>
                    <a:lnTo>
                      <a:pt x="62" y="276"/>
                    </a:lnTo>
                    <a:lnTo>
                      <a:pt x="66" y="302"/>
                    </a:lnTo>
                    <a:lnTo>
                      <a:pt x="72" y="324"/>
                    </a:lnTo>
                    <a:lnTo>
                      <a:pt x="80" y="348"/>
                    </a:lnTo>
                    <a:lnTo>
                      <a:pt x="92" y="370"/>
                    </a:lnTo>
                    <a:lnTo>
                      <a:pt x="104" y="390"/>
                    </a:lnTo>
                    <a:lnTo>
                      <a:pt x="118" y="410"/>
                    </a:lnTo>
                    <a:lnTo>
                      <a:pt x="134" y="428"/>
                    </a:lnTo>
                    <a:lnTo>
                      <a:pt x="142" y="434"/>
                    </a:lnTo>
                    <a:lnTo>
                      <a:pt x="142" y="434"/>
                    </a:lnTo>
                    <a:lnTo>
                      <a:pt x="120" y="442"/>
                    </a:lnTo>
                    <a:lnTo>
                      <a:pt x="98" y="454"/>
                    </a:lnTo>
                    <a:lnTo>
                      <a:pt x="80" y="468"/>
                    </a:lnTo>
                    <a:lnTo>
                      <a:pt x="62" y="484"/>
                    </a:lnTo>
                    <a:lnTo>
                      <a:pt x="62" y="484"/>
                    </a:lnTo>
                    <a:lnTo>
                      <a:pt x="48" y="500"/>
                    </a:lnTo>
                    <a:lnTo>
                      <a:pt x="36" y="516"/>
                    </a:lnTo>
                    <a:lnTo>
                      <a:pt x="24" y="534"/>
                    </a:lnTo>
                    <a:lnTo>
                      <a:pt x="16" y="554"/>
                    </a:lnTo>
                    <a:lnTo>
                      <a:pt x="16" y="554"/>
                    </a:lnTo>
                    <a:lnTo>
                      <a:pt x="8" y="572"/>
                    </a:lnTo>
                    <a:lnTo>
                      <a:pt x="4" y="592"/>
                    </a:lnTo>
                    <a:lnTo>
                      <a:pt x="0" y="614"/>
                    </a:lnTo>
                    <a:lnTo>
                      <a:pt x="0" y="636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0" y="702"/>
                    </a:lnTo>
                    <a:lnTo>
                      <a:pt x="2" y="710"/>
                    </a:lnTo>
                    <a:lnTo>
                      <a:pt x="6" y="716"/>
                    </a:lnTo>
                    <a:lnTo>
                      <a:pt x="10" y="722"/>
                    </a:lnTo>
                    <a:lnTo>
                      <a:pt x="16" y="728"/>
                    </a:lnTo>
                    <a:lnTo>
                      <a:pt x="24" y="730"/>
                    </a:lnTo>
                    <a:lnTo>
                      <a:pt x="30" y="734"/>
                    </a:lnTo>
                    <a:lnTo>
                      <a:pt x="40" y="734"/>
                    </a:lnTo>
                    <a:lnTo>
                      <a:pt x="40" y="734"/>
                    </a:lnTo>
                    <a:close/>
                    <a:moveTo>
                      <a:pt x="192" y="130"/>
                    </a:moveTo>
                    <a:lnTo>
                      <a:pt x="192" y="130"/>
                    </a:lnTo>
                    <a:lnTo>
                      <a:pt x="204" y="118"/>
                    </a:lnTo>
                    <a:lnTo>
                      <a:pt x="216" y="110"/>
                    </a:lnTo>
                    <a:lnTo>
                      <a:pt x="230" y="100"/>
                    </a:lnTo>
                    <a:lnTo>
                      <a:pt x="246" y="94"/>
                    </a:lnTo>
                    <a:lnTo>
                      <a:pt x="262" y="88"/>
                    </a:lnTo>
                    <a:lnTo>
                      <a:pt x="278" y="84"/>
                    </a:lnTo>
                    <a:lnTo>
                      <a:pt x="294" y="80"/>
                    </a:lnTo>
                    <a:lnTo>
                      <a:pt x="312" y="80"/>
                    </a:lnTo>
                    <a:lnTo>
                      <a:pt x="312" y="80"/>
                    </a:lnTo>
                    <a:lnTo>
                      <a:pt x="330" y="80"/>
                    </a:lnTo>
                    <a:lnTo>
                      <a:pt x="346" y="84"/>
                    </a:lnTo>
                    <a:lnTo>
                      <a:pt x="362" y="88"/>
                    </a:lnTo>
                    <a:lnTo>
                      <a:pt x="378" y="94"/>
                    </a:lnTo>
                    <a:lnTo>
                      <a:pt x="394" y="100"/>
                    </a:lnTo>
                    <a:lnTo>
                      <a:pt x="408" y="110"/>
                    </a:lnTo>
                    <a:lnTo>
                      <a:pt x="420" y="118"/>
                    </a:lnTo>
                    <a:lnTo>
                      <a:pt x="432" y="130"/>
                    </a:lnTo>
                    <a:lnTo>
                      <a:pt x="432" y="130"/>
                    </a:lnTo>
                    <a:lnTo>
                      <a:pt x="444" y="142"/>
                    </a:lnTo>
                    <a:lnTo>
                      <a:pt x="454" y="156"/>
                    </a:lnTo>
                    <a:lnTo>
                      <a:pt x="462" y="170"/>
                    </a:lnTo>
                    <a:lnTo>
                      <a:pt x="470" y="184"/>
                    </a:lnTo>
                    <a:lnTo>
                      <a:pt x="474" y="200"/>
                    </a:lnTo>
                    <a:lnTo>
                      <a:pt x="480" y="216"/>
                    </a:lnTo>
                    <a:lnTo>
                      <a:pt x="482" y="234"/>
                    </a:lnTo>
                    <a:lnTo>
                      <a:pt x="482" y="250"/>
                    </a:lnTo>
                    <a:lnTo>
                      <a:pt x="482" y="250"/>
                    </a:lnTo>
                    <a:lnTo>
                      <a:pt x="482" y="268"/>
                    </a:lnTo>
                    <a:lnTo>
                      <a:pt x="480" y="284"/>
                    </a:lnTo>
                    <a:lnTo>
                      <a:pt x="474" y="302"/>
                    </a:lnTo>
                    <a:lnTo>
                      <a:pt x="470" y="316"/>
                    </a:lnTo>
                    <a:lnTo>
                      <a:pt x="462" y="332"/>
                    </a:lnTo>
                    <a:lnTo>
                      <a:pt x="454" y="346"/>
                    </a:lnTo>
                    <a:lnTo>
                      <a:pt x="444" y="358"/>
                    </a:lnTo>
                    <a:lnTo>
                      <a:pt x="432" y="370"/>
                    </a:lnTo>
                    <a:lnTo>
                      <a:pt x="432" y="370"/>
                    </a:lnTo>
                    <a:lnTo>
                      <a:pt x="420" y="382"/>
                    </a:lnTo>
                    <a:lnTo>
                      <a:pt x="408" y="392"/>
                    </a:lnTo>
                    <a:lnTo>
                      <a:pt x="394" y="400"/>
                    </a:lnTo>
                    <a:lnTo>
                      <a:pt x="380" y="408"/>
                    </a:lnTo>
                    <a:lnTo>
                      <a:pt x="364" y="412"/>
                    </a:lnTo>
                    <a:lnTo>
                      <a:pt x="348" y="418"/>
                    </a:lnTo>
                    <a:lnTo>
                      <a:pt x="332" y="420"/>
                    </a:lnTo>
                    <a:lnTo>
                      <a:pt x="314" y="420"/>
                    </a:lnTo>
                    <a:lnTo>
                      <a:pt x="310" y="420"/>
                    </a:lnTo>
                    <a:lnTo>
                      <a:pt x="310" y="420"/>
                    </a:lnTo>
                    <a:lnTo>
                      <a:pt x="292" y="420"/>
                    </a:lnTo>
                    <a:lnTo>
                      <a:pt x="276" y="418"/>
                    </a:lnTo>
                    <a:lnTo>
                      <a:pt x="260" y="412"/>
                    </a:lnTo>
                    <a:lnTo>
                      <a:pt x="244" y="408"/>
                    </a:lnTo>
                    <a:lnTo>
                      <a:pt x="230" y="400"/>
                    </a:lnTo>
                    <a:lnTo>
                      <a:pt x="216" y="392"/>
                    </a:lnTo>
                    <a:lnTo>
                      <a:pt x="204" y="382"/>
                    </a:lnTo>
                    <a:lnTo>
                      <a:pt x="192" y="370"/>
                    </a:lnTo>
                    <a:lnTo>
                      <a:pt x="192" y="370"/>
                    </a:lnTo>
                    <a:lnTo>
                      <a:pt x="180" y="358"/>
                    </a:lnTo>
                    <a:lnTo>
                      <a:pt x="170" y="346"/>
                    </a:lnTo>
                    <a:lnTo>
                      <a:pt x="162" y="332"/>
                    </a:lnTo>
                    <a:lnTo>
                      <a:pt x="154" y="316"/>
                    </a:lnTo>
                    <a:lnTo>
                      <a:pt x="150" y="302"/>
                    </a:lnTo>
                    <a:lnTo>
                      <a:pt x="144" y="284"/>
                    </a:lnTo>
                    <a:lnTo>
                      <a:pt x="142" y="268"/>
                    </a:lnTo>
                    <a:lnTo>
                      <a:pt x="142" y="250"/>
                    </a:lnTo>
                    <a:lnTo>
                      <a:pt x="142" y="250"/>
                    </a:lnTo>
                    <a:lnTo>
                      <a:pt x="142" y="234"/>
                    </a:lnTo>
                    <a:lnTo>
                      <a:pt x="144" y="216"/>
                    </a:lnTo>
                    <a:lnTo>
                      <a:pt x="150" y="200"/>
                    </a:lnTo>
                    <a:lnTo>
                      <a:pt x="154" y="184"/>
                    </a:lnTo>
                    <a:lnTo>
                      <a:pt x="162" y="170"/>
                    </a:lnTo>
                    <a:lnTo>
                      <a:pt x="170" y="156"/>
                    </a:lnTo>
                    <a:lnTo>
                      <a:pt x="180" y="142"/>
                    </a:lnTo>
                    <a:lnTo>
                      <a:pt x="192" y="130"/>
                    </a:lnTo>
                    <a:lnTo>
                      <a:pt x="192" y="130"/>
                    </a:lnTo>
                    <a:close/>
                    <a:moveTo>
                      <a:pt x="78" y="636"/>
                    </a:moveTo>
                    <a:lnTo>
                      <a:pt x="78" y="636"/>
                    </a:lnTo>
                    <a:lnTo>
                      <a:pt x="80" y="622"/>
                    </a:lnTo>
                    <a:lnTo>
                      <a:pt x="82" y="608"/>
                    </a:lnTo>
                    <a:lnTo>
                      <a:pt x="90" y="584"/>
                    </a:lnTo>
                    <a:lnTo>
                      <a:pt x="90" y="584"/>
                    </a:lnTo>
                    <a:lnTo>
                      <a:pt x="94" y="572"/>
                    </a:lnTo>
                    <a:lnTo>
                      <a:pt x="102" y="560"/>
                    </a:lnTo>
                    <a:lnTo>
                      <a:pt x="110" y="550"/>
                    </a:lnTo>
                    <a:lnTo>
                      <a:pt x="118" y="540"/>
                    </a:lnTo>
                    <a:lnTo>
                      <a:pt x="118" y="540"/>
                    </a:lnTo>
                    <a:lnTo>
                      <a:pt x="128" y="532"/>
                    </a:lnTo>
                    <a:lnTo>
                      <a:pt x="138" y="524"/>
                    </a:lnTo>
                    <a:lnTo>
                      <a:pt x="150" y="518"/>
                    </a:lnTo>
                    <a:lnTo>
                      <a:pt x="162" y="512"/>
                    </a:lnTo>
                    <a:lnTo>
                      <a:pt x="174" y="508"/>
                    </a:lnTo>
                    <a:lnTo>
                      <a:pt x="186" y="504"/>
                    </a:lnTo>
                    <a:lnTo>
                      <a:pt x="200" y="502"/>
                    </a:lnTo>
                    <a:lnTo>
                      <a:pt x="214" y="500"/>
                    </a:lnTo>
                    <a:lnTo>
                      <a:pt x="410" y="500"/>
                    </a:lnTo>
                    <a:lnTo>
                      <a:pt x="410" y="500"/>
                    </a:lnTo>
                    <a:lnTo>
                      <a:pt x="424" y="502"/>
                    </a:lnTo>
                    <a:lnTo>
                      <a:pt x="436" y="504"/>
                    </a:lnTo>
                    <a:lnTo>
                      <a:pt x="450" y="506"/>
                    </a:lnTo>
                    <a:lnTo>
                      <a:pt x="462" y="512"/>
                    </a:lnTo>
                    <a:lnTo>
                      <a:pt x="462" y="512"/>
                    </a:lnTo>
                    <a:lnTo>
                      <a:pt x="474" y="516"/>
                    </a:lnTo>
                    <a:lnTo>
                      <a:pt x="484" y="524"/>
                    </a:lnTo>
                    <a:lnTo>
                      <a:pt x="496" y="532"/>
                    </a:lnTo>
                    <a:lnTo>
                      <a:pt x="506" y="540"/>
                    </a:lnTo>
                    <a:lnTo>
                      <a:pt x="506" y="540"/>
                    </a:lnTo>
                    <a:lnTo>
                      <a:pt x="514" y="550"/>
                    </a:lnTo>
                    <a:lnTo>
                      <a:pt x="522" y="560"/>
                    </a:lnTo>
                    <a:lnTo>
                      <a:pt x="528" y="572"/>
                    </a:lnTo>
                    <a:lnTo>
                      <a:pt x="534" y="584"/>
                    </a:lnTo>
                    <a:lnTo>
                      <a:pt x="534" y="584"/>
                    </a:lnTo>
                    <a:lnTo>
                      <a:pt x="538" y="596"/>
                    </a:lnTo>
                    <a:lnTo>
                      <a:pt x="542" y="608"/>
                    </a:lnTo>
                    <a:lnTo>
                      <a:pt x="544" y="622"/>
                    </a:lnTo>
                    <a:lnTo>
                      <a:pt x="544" y="636"/>
                    </a:lnTo>
                    <a:lnTo>
                      <a:pt x="544" y="654"/>
                    </a:lnTo>
                    <a:lnTo>
                      <a:pt x="78" y="654"/>
                    </a:lnTo>
                    <a:lnTo>
                      <a:pt x="78" y="6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Freeform 6"/>
              <p:cNvSpPr>
                <a:spLocks noEditPoints="1"/>
              </p:cNvSpPr>
              <p:nvPr/>
            </p:nvSpPr>
            <p:spPr bwMode="auto">
              <a:xfrm>
                <a:off x="3417891" y="2165353"/>
                <a:ext cx="3854449" cy="3225802"/>
              </a:xfrm>
              <a:custGeom>
                <a:avLst/>
                <a:gdLst/>
                <a:ahLst/>
                <a:cxnLst>
                  <a:cxn ang="0">
                    <a:pos x="1734" y="66"/>
                  </a:cxn>
                  <a:cxn ang="0">
                    <a:pos x="1694" y="6"/>
                  </a:cxn>
                  <a:cxn ang="0">
                    <a:pos x="40" y="6"/>
                  </a:cxn>
                  <a:cxn ang="0">
                    <a:pos x="0" y="66"/>
                  </a:cxn>
                  <a:cxn ang="0">
                    <a:pos x="20" y="1716"/>
                  </a:cxn>
                  <a:cxn ang="0">
                    <a:pos x="1308" y="1736"/>
                  </a:cxn>
                  <a:cxn ang="0">
                    <a:pos x="1460" y="1908"/>
                  </a:cxn>
                  <a:cxn ang="0">
                    <a:pos x="1668" y="2012"/>
                  </a:cxn>
                  <a:cxn ang="0">
                    <a:pos x="1858" y="2032"/>
                  </a:cxn>
                  <a:cxn ang="0">
                    <a:pos x="2032" y="1996"/>
                  </a:cxn>
                  <a:cxn ang="0">
                    <a:pos x="2186" y="1914"/>
                  </a:cxn>
                  <a:cxn ang="0">
                    <a:pos x="2308" y="1792"/>
                  </a:cxn>
                  <a:cxn ang="0">
                    <a:pos x="2392" y="1638"/>
                  </a:cxn>
                  <a:cxn ang="0">
                    <a:pos x="2426" y="1462"/>
                  </a:cxn>
                  <a:cxn ang="0">
                    <a:pos x="2416" y="1310"/>
                  </a:cxn>
                  <a:cxn ang="0">
                    <a:pos x="2354" y="1146"/>
                  </a:cxn>
                  <a:cxn ang="0">
                    <a:pos x="2252" y="1006"/>
                  </a:cxn>
                  <a:cxn ang="0">
                    <a:pos x="2112" y="904"/>
                  </a:cxn>
                  <a:cxn ang="0">
                    <a:pos x="1948" y="842"/>
                  </a:cxn>
                  <a:cxn ang="0">
                    <a:pos x="442" y="1602"/>
                  </a:cxn>
                  <a:cxn ang="0">
                    <a:pos x="258" y="1466"/>
                  </a:cxn>
                  <a:cxn ang="0">
                    <a:pos x="300" y="1404"/>
                  </a:cxn>
                  <a:cxn ang="0">
                    <a:pos x="270" y="1348"/>
                  </a:cxn>
                  <a:cxn ang="0">
                    <a:pos x="232" y="1114"/>
                  </a:cxn>
                  <a:cxn ang="0">
                    <a:pos x="288" y="1084"/>
                  </a:cxn>
                  <a:cxn ang="0">
                    <a:pos x="294" y="1020"/>
                  </a:cxn>
                  <a:cxn ang="0">
                    <a:pos x="232" y="980"/>
                  </a:cxn>
                  <a:cxn ang="0">
                    <a:pos x="258" y="750"/>
                  </a:cxn>
                  <a:cxn ang="0">
                    <a:pos x="300" y="690"/>
                  </a:cxn>
                  <a:cxn ang="0">
                    <a:pos x="270" y="634"/>
                  </a:cxn>
                  <a:cxn ang="0">
                    <a:pos x="232" y="398"/>
                  </a:cxn>
                  <a:cxn ang="0">
                    <a:pos x="288" y="370"/>
                  </a:cxn>
                  <a:cxn ang="0">
                    <a:pos x="294" y="306"/>
                  </a:cxn>
                  <a:cxn ang="0">
                    <a:pos x="232" y="264"/>
                  </a:cxn>
                  <a:cxn ang="0">
                    <a:pos x="522" y="134"/>
                  </a:cxn>
                  <a:cxn ang="0">
                    <a:pos x="1482" y="940"/>
                  </a:cxn>
                  <a:cxn ang="0">
                    <a:pos x="674" y="1098"/>
                  </a:cxn>
                  <a:cxn ang="0">
                    <a:pos x="1240" y="1298"/>
                  </a:cxn>
                  <a:cxn ang="0">
                    <a:pos x="1228" y="1478"/>
                  </a:cxn>
                  <a:cxn ang="0">
                    <a:pos x="1826" y="1958"/>
                  </a:cxn>
                  <a:cxn ang="0">
                    <a:pos x="1670" y="1936"/>
                  </a:cxn>
                  <a:cxn ang="0">
                    <a:pos x="1532" y="1868"/>
                  </a:cxn>
                  <a:cxn ang="0">
                    <a:pos x="1420" y="1766"/>
                  </a:cxn>
                  <a:cxn ang="0">
                    <a:pos x="1340" y="1636"/>
                  </a:cxn>
                  <a:cxn ang="0">
                    <a:pos x="1302" y="1486"/>
                  </a:cxn>
                  <a:cxn ang="0">
                    <a:pos x="1306" y="1352"/>
                  </a:cxn>
                  <a:cxn ang="0">
                    <a:pos x="1352" y="1204"/>
                  </a:cxn>
                  <a:cxn ang="0">
                    <a:pos x="1436" y="1078"/>
                  </a:cxn>
                  <a:cxn ang="0">
                    <a:pos x="1554" y="980"/>
                  </a:cxn>
                  <a:cxn ang="0">
                    <a:pos x="1694" y="922"/>
                  </a:cxn>
                  <a:cxn ang="0">
                    <a:pos x="1826" y="904"/>
                  </a:cxn>
                  <a:cxn ang="0">
                    <a:pos x="1984" y="928"/>
                  </a:cxn>
                  <a:cxn ang="0">
                    <a:pos x="2122" y="994"/>
                  </a:cxn>
                  <a:cxn ang="0">
                    <a:pos x="2234" y="1096"/>
                  </a:cxn>
                  <a:cxn ang="0">
                    <a:pos x="2312" y="1226"/>
                  </a:cxn>
                  <a:cxn ang="0">
                    <a:pos x="2350" y="1378"/>
                  </a:cxn>
                  <a:cxn ang="0">
                    <a:pos x="2348" y="1512"/>
                  </a:cxn>
                  <a:cxn ang="0">
                    <a:pos x="2302" y="1660"/>
                  </a:cxn>
                  <a:cxn ang="0">
                    <a:pos x="2216" y="1786"/>
                  </a:cxn>
                  <a:cxn ang="0">
                    <a:pos x="2100" y="1882"/>
                  </a:cxn>
                  <a:cxn ang="0">
                    <a:pos x="1958" y="1942"/>
                  </a:cxn>
                  <a:cxn ang="0">
                    <a:pos x="1826" y="1958"/>
                  </a:cxn>
                </a:cxnLst>
                <a:rect l="0" t="0" r="r" b="b"/>
                <a:pathLst>
                  <a:path w="2428" h="2032">
                    <a:moveTo>
                      <a:pt x="1826" y="830"/>
                    </a:moveTo>
                    <a:lnTo>
                      <a:pt x="1826" y="830"/>
                    </a:lnTo>
                    <a:lnTo>
                      <a:pt x="1780" y="832"/>
                    </a:lnTo>
                    <a:lnTo>
                      <a:pt x="1734" y="838"/>
                    </a:lnTo>
                    <a:lnTo>
                      <a:pt x="1734" y="66"/>
                    </a:lnTo>
                    <a:lnTo>
                      <a:pt x="1734" y="66"/>
                    </a:lnTo>
                    <a:lnTo>
                      <a:pt x="1734" y="54"/>
                    </a:lnTo>
                    <a:lnTo>
                      <a:pt x="1730" y="40"/>
                    </a:lnTo>
                    <a:lnTo>
                      <a:pt x="1724" y="30"/>
                    </a:lnTo>
                    <a:lnTo>
                      <a:pt x="1714" y="20"/>
                    </a:lnTo>
                    <a:lnTo>
                      <a:pt x="1706" y="12"/>
                    </a:lnTo>
                    <a:lnTo>
                      <a:pt x="1694" y="6"/>
                    </a:lnTo>
                    <a:lnTo>
                      <a:pt x="1682" y="2"/>
                    </a:lnTo>
                    <a:lnTo>
                      <a:pt x="16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0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0" y="1668"/>
                    </a:lnTo>
                    <a:lnTo>
                      <a:pt x="0" y="1668"/>
                    </a:lnTo>
                    <a:lnTo>
                      <a:pt x="2" y="1682"/>
                    </a:lnTo>
                    <a:lnTo>
                      <a:pt x="4" y="1694"/>
                    </a:lnTo>
                    <a:lnTo>
                      <a:pt x="12" y="1706"/>
                    </a:lnTo>
                    <a:lnTo>
                      <a:pt x="20" y="1716"/>
                    </a:lnTo>
                    <a:lnTo>
                      <a:pt x="30" y="1724"/>
                    </a:lnTo>
                    <a:lnTo>
                      <a:pt x="40" y="1730"/>
                    </a:lnTo>
                    <a:lnTo>
                      <a:pt x="52" y="1734"/>
                    </a:lnTo>
                    <a:lnTo>
                      <a:pt x="66" y="1736"/>
                    </a:lnTo>
                    <a:lnTo>
                      <a:pt x="1308" y="1736"/>
                    </a:lnTo>
                    <a:lnTo>
                      <a:pt x="1308" y="1736"/>
                    </a:lnTo>
                    <a:lnTo>
                      <a:pt x="1328" y="1768"/>
                    </a:lnTo>
                    <a:lnTo>
                      <a:pt x="1352" y="1800"/>
                    </a:lnTo>
                    <a:lnTo>
                      <a:pt x="1376" y="1828"/>
                    </a:lnTo>
                    <a:lnTo>
                      <a:pt x="1402" y="1856"/>
                    </a:lnTo>
                    <a:lnTo>
                      <a:pt x="1430" y="1884"/>
                    </a:lnTo>
                    <a:lnTo>
                      <a:pt x="1460" y="1908"/>
                    </a:lnTo>
                    <a:lnTo>
                      <a:pt x="1490" y="1930"/>
                    </a:lnTo>
                    <a:lnTo>
                      <a:pt x="1524" y="1950"/>
                    </a:lnTo>
                    <a:lnTo>
                      <a:pt x="1558" y="1970"/>
                    </a:lnTo>
                    <a:lnTo>
                      <a:pt x="1592" y="1986"/>
                    </a:lnTo>
                    <a:lnTo>
                      <a:pt x="1630" y="2000"/>
                    </a:lnTo>
                    <a:lnTo>
                      <a:pt x="1668" y="2012"/>
                    </a:lnTo>
                    <a:lnTo>
                      <a:pt x="1706" y="2020"/>
                    </a:lnTo>
                    <a:lnTo>
                      <a:pt x="1746" y="2028"/>
                    </a:lnTo>
                    <a:lnTo>
                      <a:pt x="1786" y="2032"/>
                    </a:lnTo>
                    <a:lnTo>
                      <a:pt x="1826" y="2032"/>
                    </a:lnTo>
                    <a:lnTo>
                      <a:pt x="1826" y="2032"/>
                    </a:lnTo>
                    <a:lnTo>
                      <a:pt x="1858" y="2032"/>
                    </a:lnTo>
                    <a:lnTo>
                      <a:pt x="1888" y="2030"/>
                    </a:lnTo>
                    <a:lnTo>
                      <a:pt x="1918" y="2026"/>
                    </a:lnTo>
                    <a:lnTo>
                      <a:pt x="1948" y="2020"/>
                    </a:lnTo>
                    <a:lnTo>
                      <a:pt x="1976" y="2014"/>
                    </a:lnTo>
                    <a:lnTo>
                      <a:pt x="2006" y="2006"/>
                    </a:lnTo>
                    <a:lnTo>
                      <a:pt x="2032" y="1996"/>
                    </a:lnTo>
                    <a:lnTo>
                      <a:pt x="2060" y="1986"/>
                    </a:lnTo>
                    <a:lnTo>
                      <a:pt x="2086" y="1974"/>
                    </a:lnTo>
                    <a:lnTo>
                      <a:pt x="2112" y="1960"/>
                    </a:lnTo>
                    <a:lnTo>
                      <a:pt x="2138" y="1946"/>
                    </a:lnTo>
                    <a:lnTo>
                      <a:pt x="2162" y="1930"/>
                    </a:lnTo>
                    <a:lnTo>
                      <a:pt x="2186" y="1914"/>
                    </a:lnTo>
                    <a:lnTo>
                      <a:pt x="2208" y="1896"/>
                    </a:lnTo>
                    <a:lnTo>
                      <a:pt x="2230" y="1876"/>
                    </a:lnTo>
                    <a:lnTo>
                      <a:pt x="2252" y="1856"/>
                    </a:lnTo>
                    <a:lnTo>
                      <a:pt x="2272" y="1836"/>
                    </a:lnTo>
                    <a:lnTo>
                      <a:pt x="2290" y="1814"/>
                    </a:lnTo>
                    <a:lnTo>
                      <a:pt x="2308" y="1792"/>
                    </a:lnTo>
                    <a:lnTo>
                      <a:pt x="2324" y="1768"/>
                    </a:lnTo>
                    <a:lnTo>
                      <a:pt x="2340" y="1744"/>
                    </a:lnTo>
                    <a:lnTo>
                      <a:pt x="2354" y="1718"/>
                    </a:lnTo>
                    <a:lnTo>
                      <a:pt x="2368" y="1692"/>
                    </a:lnTo>
                    <a:lnTo>
                      <a:pt x="2380" y="1666"/>
                    </a:lnTo>
                    <a:lnTo>
                      <a:pt x="2392" y="1638"/>
                    </a:lnTo>
                    <a:lnTo>
                      <a:pt x="2400" y="1610"/>
                    </a:lnTo>
                    <a:lnTo>
                      <a:pt x="2408" y="1582"/>
                    </a:lnTo>
                    <a:lnTo>
                      <a:pt x="2416" y="1552"/>
                    </a:lnTo>
                    <a:lnTo>
                      <a:pt x="2420" y="1524"/>
                    </a:lnTo>
                    <a:lnTo>
                      <a:pt x="2424" y="1494"/>
                    </a:lnTo>
                    <a:lnTo>
                      <a:pt x="2426" y="1462"/>
                    </a:lnTo>
                    <a:lnTo>
                      <a:pt x="2428" y="1432"/>
                    </a:lnTo>
                    <a:lnTo>
                      <a:pt x="2428" y="1432"/>
                    </a:lnTo>
                    <a:lnTo>
                      <a:pt x="2426" y="1400"/>
                    </a:lnTo>
                    <a:lnTo>
                      <a:pt x="2424" y="1370"/>
                    </a:lnTo>
                    <a:lnTo>
                      <a:pt x="2420" y="1340"/>
                    </a:lnTo>
                    <a:lnTo>
                      <a:pt x="2416" y="1310"/>
                    </a:lnTo>
                    <a:lnTo>
                      <a:pt x="2408" y="1282"/>
                    </a:lnTo>
                    <a:lnTo>
                      <a:pt x="2400" y="1254"/>
                    </a:lnTo>
                    <a:lnTo>
                      <a:pt x="2392" y="1226"/>
                    </a:lnTo>
                    <a:lnTo>
                      <a:pt x="2380" y="1198"/>
                    </a:lnTo>
                    <a:lnTo>
                      <a:pt x="2368" y="1172"/>
                    </a:lnTo>
                    <a:lnTo>
                      <a:pt x="2354" y="1146"/>
                    </a:lnTo>
                    <a:lnTo>
                      <a:pt x="2340" y="1120"/>
                    </a:lnTo>
                    <a:lnTo>
                      <a:pt x="2324" y="1096"/>
                    </a:lnTo>
                    <a:lnTo>
                      <a:pt x="2308" y="1072"/>
                    </a:lnTo>
                    <a:lnTo>
                      <a:pt x="2290" y="1050"/>
                    </a:lnTo>
                    <a:lnTo>
                      <a:pt x="2272" y="1028"/>
                    </a:lnTo>
                    <a:lnTo>
                      <a:pt x="2252" y="1006"/>
                    </a:lnTo>
                    <a:lnTo>
                      <a:pt x="2230" y="986"/>
                    </a:lnTo>
                    <a:lnTo>
                      <a:pt x="2208" y="968"/>
                    </a:lnTo>
                    <a:lnTo>
                      <a:pt x="2186" y="950"/>
                    </a:lnTo>
                    <a:lnTo>
                      <a:pt x="2162" y="934"/>
                    </a:lnTo>
                    <a:lnTo>
                      <a:pt x="2138" y="918"/>
                    </a:lnTo>
                    <a:lnTo>
                      <a:pt x="2112" y="904"/>
                    </a:lnTo>
                    <a:lnTo>
                      <a:pt x="2086" y="890"/>
                    </a:lnTo>
                    <a:lnTo>
                      <a:pt x="2060" y="878"/>
                    </a:lnTo>
                    <a:lnTo>
                      <a:pt x="2032" y="868"/>
                    </a:lnTo>
                    <a:lnTo>
                      <a:pt x="2006" y="858"/>
                    </a:lnTo>
                    <a:lnTo>
                      <a:pt x="1976" y="850"/>
                    </a:lnTo>
                    <a:lnTo>
                      <a:pt x="1948" y="842"/>
                    </a:lnTo>
                    <a:lnTo>
                      <a:pt x="1918" y="838"/>
                    </a:lnTo>
                    <a:lnTo>
                      <a:pt x="1888" y="834"/>
                    </a:lnTo>
                    <a:lnTo>
                      <a:pt x="1858" y="832"/>
                    </a:lnTo>
                    <a:lnTo>
                      <a:pt x="1826" y="830"/>
                    </a:lnTo>
                    <a:lnTo>
                      <a:pt x="1826" y="830"/>
                    </a:lnTo>
                    <a:close/>
                    <a:moveTo>
                      <a:pt x="442" y="1602"/>
                    </a:moveTo>
                    <a:lnTo>
                      <a:pt x="132" y="1602"/>
                    </a:lnTo>
                    <a:lnTo>
                      <a:pt x="132" y="1470"/>
                    </a:lnTo>
                    <a:lnTo>
                      <a:pt x="232" y="1470"/>
                    </a:lnTo>
                    <a:lnTo>
                      <a:pt x="232" y="1470"/>
                    </a:lnTo>
                    <a:lnTo>
                      <a:pt x="246" y="1468"/>
                    </a:lnTo>
                    <a:lnTo>
                      <a:pt x="258" y="1466"/>
                    </a:lnTo>
                    <a:lnTo>
                      <a:pt x="270" y="1458"/>
                    </a:lnTo>
                    <a:lnTo>
                      <a:pt x="280" y="1450"/>
                    </a:lnTo>
                    <a:lnTo>
                      <a:pt x="288" y="1442"/>
                    </a:lnTo>
                    <a:lnTo>
                      <a:pt x="294" y="1430"/>
                    </a:lnTo>
                    <a:lnTo>
                      <a:pt x="298" y="1418"/>
                    </a:lnTo>
                    <a:lnTo>
                      <a:pt x="300" y="1404"/>
                    </a:lnTo>
                    <a:lnTo>
                      <a:pt x="300" y="1404"/>
                    </a:lnTo>
                    <a:lnTo>
                      <a:pt x="298" y="1390"/>
                    </a:lnTo>
                    <a:lnTo>
                      <a:pt x="294" y="1378"/>
                    </a:lnTo>
                    <a:lnTo>
                      <a:pt x="288" y="1366"/>
                    </a:lnTo>
                    <a:lnTo>
                      <a:pt x="280" y="1356"/>
                    </a:lnTo>
                    <a:lnTo>
                      <a:pt x="270" y="1348"/>
                    </a:lnTo>
                    <a:lnTo>
                      <a:pt x="258" y="1342"/>
                    </a:lnTo>
                    <a:lnTo>
                      <a:pt x="246" y="1338"/>
                    </a:lnTo>
                    <a:lnTo>
                      <a:pt x="232" y="1338"/>
                    </a:lnTo>
                    <a:lnTo>
                      <a:pt x="132" y="1338"/>
                    </a:lnTo>
                    <a:lnTo>
                      <a:pt x="132" y="1114"/>
                    </a:lnTo>
                    <a:lnTo>
                      <a:pt x="232" y="1114"/>
                    </a:lnTo>
                    <a:lnTo>
                      <a:pt x="232" y="1114"/>
                    </a:lnTo>
                    <a:lnTo>
                      <a:pt x="246" y="1112"/>
                    </a:lnTo>
                    <a:lnTo>
                      <a:pt x="258" y="1108"/>
                    </a:lnTo>
                    <a:lnTo>
                      <a:pt x="270" y="1102"/>
                    </a:lnTo>
                    <a:lnTo>
                      <a:pt x="280" y="1094"/>
                    </a:lnTo>
                    <a:lnTo>
                      <a:pt x="288" y="1084"/>
                    </a:lnTo>
                    <a:lnTo>
                      <a:pt x="294" y="1072"/>
                    </a:lnTo>
                    <a:lnTo>
                      <a:pt x="298" y="1060"/>
                    </a:lnTo>
                    <a:lnTo>
                      <a:pt x="300" y="1046"/>
                    </a:lnTo>
                    <a:lnTo>
                      <a:pt x="300" y="1046"/>
                    </a:lnTo>
                    <a:lnTo>
                      <a:pt x="298" y="1032"/>
                    </a:lnTo>
                    <a:lnTo>
                      <a:pt x="294" y="1020"/>
                    </a:lnTo>
                    <a:lnTo>
                      <a:pt x="288" y="1010"/>
                    </a:lnTo>
                    <a:lnTo>
                      <a:pt x="280" y="1000"/>
                    </a:lnTo>
                    <a:lnTo>
                      <a:pt x="270" y="990"/>
                    </a:lnTo>
                    <a:lnTo>
                      <a:pt x="258" y="984"/>
                    </a:lnTo>
                    <a:lnTo>
                      <a:pt x="246" y="980"/>
                    </a:lnTo>
                    <a:lnTo>
                      <a:pt x="232" y="980"/>
                    </a:lnTo>
                    <a:lnTo>
                      <a:pt x="132" y="980"/>
                    </a:lnTo>
                    <a:lnTo>
                      <a:pt x="132" y="756"/>
                    </a:lnTo>
                    <a:lnTo>
                      <a:pt x="232" y="756"/>
                    </a:lnTo>
                    <a:lnTo>
                      <a:pt x="232" y="756"/>
                    </a:lnTo>
                    <a:lnTo>
                      <a:pt x="246" y="754"/>
                    </a:lnTo>
                    <a:lnTo>
                      <a:pt x="258" y="750"/>
                    </a:lnTo>
                    <a:lnTo>
                      <a:pt x="270" y="744"/>
                    </a:lnTo>
                    <a:lnTo>
                      <a:pt x="280" y="736"/>
                    </a:lnTo>
                    <a:lnTo>
                      <a:pt x="288" y="726"/>
                    </a:lnTo>
                    <a:lnTo>
                      <a:pt x="294" y="716"/>
                    </a:lnTo>
                    <a:lnTo>
                      <a:pt x="298" y="702"/>
                    </a:lnTo>
                    <a:lnTo>
                      <a:pt x="300" y="690"/>
                    </a:lnTo>
                    <a:lnTo>
                      <a:pt x="300" y="690"/>
                    </a:lnTo>
                    <a:lnTo>
                      <a:pt x="298" y="676"/>
                    </a:lnTo>
                    <a:lnTo>
                      <a:pt x="294" y="664"/>
                    </a:lnTo>
                    <a:lnTo>
                      <a:pt x="288" y="652"/>
                    </a:lnTo>
                    <a:lnTo>
                      <a:pt x="280" y="642"/>
                    </a:lnTo>
                    <a:lnTo>
                      <a:pt x="270" y="634"/>
                    </a:lnTo>
                    <a:lnTo>
                      <a:pt x="258" y="628"/>
                    </a:lnTo>
                    <a:lnTo>
                      <a:pt x="246" y="624"/>
                    </a:lnTo>
                    <a:lnTo>
                      <a:pt x="232" y="622"/>
                    </a:lnTo>
                    <a:lnTo>
                      <a:pt x="132" y="622"/>
                    </a:lnTo>
                    <a:lnTo>
                      <a:pt x="132" y="398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246" y="398"/>
                    </a:lnTo>
                    <a:lnTo>
                      <a:pt x="258" y="394"/>
                    </a:lnTo>
                    <a:lnTo>
                      <a:pt x="270" y="388"/>
                    </a:lnTo>
                    <a:lnTo>
                      <a:pt x="280" y="378"/>
                    </a:lnTo>
                    <a:lnTo>
                      <a:pt x="288" y="370"/>
                    </a:lnTo>
                    <a:lnTo>
                      <a:pt x="294" y="358"/>
                    </a:lnTo>
                    <a:lnTo>
                      <a:pt x="298" y="346"/>
                    </a:lnTo>
                    <a:lnTo>
                      <a:pt x="300" y="332"/>
                    </a:lnTo>
                    <a:lnTo>
                      <a:pt x="300" y="332"/>
                    </a:lnTo>
                    <a:lnTo>
                      <a:pt x="298" y="318"/>
                    </a:lnTo>
                    <a:lnTo>
                      <a:pt x="294" y="306"/>
                    </a:lnTo>
                    <a:lnTo>
                      <a:pt x="288" y="294"/>
                    </a:lnTo>
                    <a:lnTo>
                      <a:pt x="280" y="284"/>
                    </a:lnTo>
                    <a:lnTo>
                      <a:pt x="270" y="276"/>
                    </a:lnTo>
                    <a:lnTo>
                      <a:pt x="258" y="270"/>
                    </a:lnTo>
                    <a:lnTo>
                      <a:pt x="246" y="266"/>
                    </a:lnTo>
                    <a:lnTo>
                      <a:pt x="232" y="264"/>
                    </a:lnTo>
                    <a:lnTo>
                      <a:pt x="132" y="264"/>
                    </a:lnTo>
                    <a:lnTo>
                      <a:pt x="132" y="134"/>
                    </a:lnTo>
                    <a:lnTo>
                      <a:pt x="442" y="134"/>
                    </a:lnTo>
                    <a:lnTo>
                      <a:pt x="442" y="1602"/>
                    </a:lnTo>
                    <a:close/>
                    <a:moveTo>
                      <a:pt x="522" y="1602"/>
                    </a:moveTo>
                    <a:lnTo>
                      <a:pt x="522" y="134"/>
                    </a:lnTo>
                    <a:lnTo>
                      <a:pt x="1602" y="134"/>
                    </a:lnTo>
                    <a:lnTo>
                      <a:pt x="1602" y="874"/>
                    </a:lnTo>
                    <a:lnTo>
                      <a:pt x="1602" y="874"/>
                    </a:lnTo>
                    <a:lnTo>
                      <a:pt x="1560" y="894"/>
                    </a:lnTo>
                    <a:lnTo>
                      <a:pt x="1520" y="914"/>
                    </a:lnTo>
                    <a:lnTo>
                      <a:pt x="1482" y="940"/>
                    </a:lnTo>
                    <a:lnTo>
                      <a:pt x="1446" y="966"/>
                    </a:lnTo>
                    <a:lnTo>
                      <a:pt x="1412" y="996"/>
                    </a:lnTo>
                    <a:lnTo>
                      <a:pt x="1382" y="1028"/>
                    </a:lnTo>
                    <a:lnTo>
                      <a:pt x="1352" y="1062"/>
                    </a:lnTo>
                    <a:lnTo>
                      <a:pt x="1326" y="1098"/>
                    </a:lnTo>
                    <a:lnTo>
                      <a:pt x="674" y="1098"/>
                    </a:lnTo>
                    <a:lnTo>
                      <a:pt x="674" y="1202"/>
                    </a:lnTo>
                    <a:lnTo>
                      <a:pt x="1272" y="1202"/>
                    </a:lnTo>
                    <a:lnTo>
                      <a:pt x="1272" y="1202"/>
                    </a:lnTo>
                    <a:lnTo>
                      <a:pt x="1260" y="1232"/>
                    </a:lnTo>
                    <a:lnTo>
                      <a:pt x="1250" y="1264"/>
                    </a:lnTo>
                    <a:lnTo>
                      <a:pt x="1240" y="1298"/>
                    </a:lnTo>
                    <a:lnTo>
                      <a:pt x="1234" y="1330"/>
                    </a:lnTo>
                    <a:lnTo>
                      <a:pt x="670" y="1330"/>
                    </a:lnTo>
                    <a:lnTo>
                      <a:pt x="670" y="1434"/>
                    </a:lnTo>
                    <a:lnTo>
                      <a:pt x="1226" y="1434"/>
                    </a:lnTo>
                    <a:lnTo>
                      <a:pt x="1226" y="1434"/>
                    </a:lnTo>
                    <a:lnTo>
                      <a:pt x="1228" y="1478"/>
                    </a:lnTo>
                    <a:lnTo>
                      <a:pt x="1232" y="1520"/>
                    </a:lnTo>
                    <a:lnTo>
                      <a:pt x="1240" y="1562"/>
                    </a:lnTo>
                    <a:lnTo>
                      <a:pt x="1250" y="1602"/>
                    </a:lnTo>
                    <a:lnTo>
                      <a:pt x="522" y="1602"/>
                    </a:lnTo>
                    <a:close/>
                    <a:moveTo>
                      <a:pt x="1826" y="1958"/>
                    </a:moveTo>
                    <a:lnTo>
                      <a:pt x="1826" y="1958"/>
                    </a:lnTo>
                    <a:lnTo>
                      <a:pt x="1800" y="1958"/>
                    </a:lnTo>
                    <a:lnTo>
                      <a:pt x="1772" y="1956"/>
                    </a:lnTo>
                    <a:lnTo>
                      <a:pt x="1746" y="1952"/>
                    </a:lnTo>
                    <a:lnTo>
                      <a:pt x="1720" y="1948"/>
                    </a:lnTo>
                    <a:lnTo>
                      <a:pt x="1694" y="1942"/>
                    </a:lnTo>
                    <a:lnTo>
                      <a:pt x="1670" y="1936"/>
                    </a:lnTo>
                    <a:lnTo>
                      <a:pt x="1646" y="1926"/>
                    </a:lnTo>
                    <a:lnTo>
                      <a:pt x="1622" y="1918"/>
                    </a:lnTo>
                    <a:lnTo>
                      <a:pt x="1598" y="1906"/>
                    </a:lnTo>
                    <a:lnTo>
                      <a:pt x="1576" y="1896"/>
                    </a:lnTo>
                    <a:lnTo>
                      <a:pt x="1554" y="1882"/>
                    </a:lnTo>
                    <a:lnTo>
                      <a:pt x="1532" y="1868"/>
                    </a:lnTo>
                    <a:lnTo>
                      <a:pt x="1512" y="1854"/>
                    </a:lnTo>
                    <a:lnTo>
                      <a:pt x="1492" y="1838"/>
                    </a:lnTo>
                    <a:lnTo>
                      <a:pt x="1472" y="1822"/>
                    </a:lnTo>
                    <a:lnTo>
                      <a:pt x="1454" y="1804"/>
                    </a:lnTo>
                    <a:lnTo>
                      <a:pt x="1436" y="1786"/>
                    </a:lnTo>
                    <a:lnTo>
                      <a:pt x="1420" y="1766"/>
                    </a:lnTo>
                    <a:lnTo>
                      <a:pt x="1404" y="1746"/>
                    </a:lnTo>
                    <a:lnTo>
                      <a:pt x="1390" y="1726"/>
                    </a:lnTo>
                    <a:lnTo>
                      <a:pt x="1376" y="1704"/>
                    </a:lnTo>
                    <a:lnTo>
                      <a:pt x="1362" y="1682"/>
                    </a:lnTo>
                    <a:lnTo>
                      <a:pt x="1352" y="1660"/>
                    </a:lnTo>
                    <a:lnTo>
                      <a:pt x="1340" y="1636"/>
                    </a:lnTo>
                    <a:lnTo>
                      <a:pt x="1332" y="1612"/>
                    </a:lnTo>
                    <a:lnTo>
                      <a:pt x="1322" y="1588"/>
                    </a:lnTo>
                    <a:lnTo>
                      <a:pt x="1316" y="1564"/>
                    </a:lnTo>
                    <a:lnTo>
                      <a:pt x="1310" y="1538"/>
                    </a:lnTo>
                    <a:lnTo>
                      <a:pt x="1306" y="1512"/>
                    </a:lnTo>
                    <a:lnTo>
                      <a:pt x="1302" y="1486"/>
                    </a:lnTo>
                    <a:lnTo>
                      <a:pt x="1300" y="1458"/>
                    </a:lnTo>
                    <a:lnTo>
                      <a:pt x="1300" y="1432"/>
                    </a:lnTo>
                    <a:lnTo>
                      <a:pt x="1300" y="1432"/>
                    </a:lnTo>
                    <a:lnTo>
                      <a:pt x="1300" y="1404"/>
                    </a:lnTo>
                    <a:lnTo>
                      <a:pt x="1302" y="1378"/>
                    </a:lnTo>
                    <a:lnTo>
                      <a:pt x="1306" y="1352"/>
                    </a:lnTo>
                    <a:lnTo>
                      <a:pt x="1310" y="1326"/>
                    </a:lnTo>
                    <a:lnTo>
                      <a:pt x="1316" y="1300"/>
                    </a:lnTo>
                    <a:lnTo>
                      <a:pt x="1322" y="1276"/>
                    </a:lnTo>
                    <a:lnTo>
                      <a:pt x="1332" y="1250"/>
                    </a:lnTo>
                    <a:lnTo>
                      <a:pt x="1340" y="1226"/>
                    </a:lnTo>
                    <a:lnTo>
                      <a:pt x="1352" y="1204"/>
                    </a:lnTo>
                    <a:lnTo>
                      <a:pt x="1362" y="1180"/>
                    </a:lnTo>
                    <a:lnTo>
                      <a:pt x="1376" y="1158"/>
                    </a:lnTo>
                    <a:lnTo>
                      <a:pt x="1390" y="1138"/>
                    </a:lnTo>
                    <a:lnTo>
                      <a:pt x="1404" y="1116"/>
                    </a:lnTo>
                    <a:lnTo>
                      <a:pt x="1420" y="1096"/>
                    </a:lnTo>
                    <a:lnTo>
                      <a:pt x="1436" y="1078"/>
                    </a:lnTo>
                    <a:lnTo>
                      <a:pt x="1454" y="1060"/>
                    </a:lnTo>
                    <a:lnTo>
                      <a:pt x="1472" y="1042"/>
                    </a:lnTo>
                    <a:lnTo>
                      <a:pt x="1492" y="1026"/>
                    </a:lnTo>
                    <a:lnTo>
                      <a:pt x="1512" y="1010"/>
                    </a:lnTo>
                    <a:lnTo>
                      <a:pt x="1532" y="994"/>
                    </a:lnTo>
                    <a:lnTo>
                      <a:pt x="1554" y="980"/>
                    </a:lnTo>
                    <a:lnTo>
                      <a:pt x="1576" y="968"/>
                    </a:lnTo>
                    <a:lnTo>
                      <a:pt x="1598" y="956"/>
                    </a:lnTo>
                    <a:lnTo>
                      <a:pt x="1622" y="946"/>
                    </a:lnTo>
                    <a:lnTo>
                      <a:pt x="1646" y="936"/>
                    </a:lnTo>
                    <a:lnTo>
                      <a:pt x="1670" y="928"/>
                    </a:lnTo>
                    <a:lnTo>
                      <a:pt x="1694" y="922"/>
                    </a:lnTo>
                    <a:lnTo>
                      <a:pt x="1720" y="916"/>
                    </a:lnTo>
                    <a:lnTo>
                      <a:pt x="1746" y="910"/>
                    </a:lnTo>
                    <a:lnTo>
                      <a:pt x="1772" y="908"/>
                    </a:lnTo>
                    <a:lnTo>
                      <a:pt x="1800" y="906"/>
                    </a:lnTo>
                    <a:lnTo>
                      <a:pt x="1826" y="904"/>
                    </a:lnTo>
                    <a:lnTo>
                      <a:pt x="1826" y="904"/>
                    </a:lnTo>
                    <a:lnTo>
                      <a:pt x="1854" y="906"/>
                    </a:lnTo>
                    <a:lnTo>
                      <a:pt x="1880" y="908"/>
                    </a:lnTo>
                    <a:lnTo>
                      <a:pt x="1906" y="910"/>
                    </a:lnTo>
                    <a:lnTo>
                      <a:pt x="1932" y="916"/>
                    </a:lnTo>
                    <a:lnTo>
                      <a:pt x="1958" y="922"/>
                    </a:lnTo>
                    <a:lnTo>
                      <a:pt x="1984" y="928"/>
                    </a:lnTo>
                    <a:lnTo>
                      <a:pt x="2008" y="936"/>
                    </a:lnTo>
                    <a:lnTo>
                      <a:pt x="2032" y="946"/>
                    </a:lnTo>
                    <a:lnTo>
                      <a:pt x="2054" y="956"/>
                    </a:lnTo>
                    <a:lnTo>
                      <a:pt x="2078" y="968"/>
                    </a:lnTo>
                    <a:lnTo>
                      <a:pt x="2100" y="980"/>
                    </a:lnTo>
                    <a:lnTo>
                      <a:pt x="2122" y="994"/>
                    </a:lnTo>
                    <a:lnTo>
                      <a:pt x="2142" y="1010"/>
                    </a:lnTo>
                    <a:lnTo>
                      <a:pt x="2162" y="1026"/>
                    </a:lnTo>
                    <a:lnTo>
                      <a:pt x="2180" y="1042"/>
                    </a:lnTo>
                    <a:lnTo>
                      <a:pt x="2200" y="1060"/>
                    </a:lnTo>
                    <a:lnTo>
                      <a:pt x="2216" y="1078"/>
                    </a:lnTo>
                    <a:lnTo>
                      <a:pt x="2234" y="1096"/>
                    </a:lnTo>
                    <a:lnTo>
                      <a:pt x="2248" y="1116"/>
                    </a:lnTo>
                    <a:lnTo>
                      <a:pt x="2264" y="1138"/>
                    </a:lnTo>
                    <a:lnTo>
                      <a:pt x="2278" y="1158"/>
                    </a:lnTo>
                    <a:lnTo>
                      <a:pt x="2290" y="1180"/>
                    </a:lnTo>
                    <a:lnTo>
                      <a:pt x="2302" y="1204"/>
                    </a:lnTo>
                    <a:lnTo>
                      <a:pt x="2312" y="1226"/>
                    </a:lnTo>
                    <a:lnTo>
                      <a:pt x="2322" y="1250"/>
                    </a:lnTo>
                    <a:lnTo>
                      <a:pt x="2330" y="1276"/>
                    </a:lnTo>
                    <a:lnTo>
                      <a:pt x="2338" y="1300"/>
                    </a:lnTo>
                    <a:lnTo>
                      <a:pt x="2342" y="1326"/>
                    </a:lnTo>
                    <a:lnTo>
                      <a:pt x="2348" y="1352"/>
                    </a:lnTo>
                    <a:lnTo>
                      <a:pt x="2350" y="1378"/>
                    </a:lnTo>
                    <a:lnTo>
                      <a:pt x="2354" y="1404"/>
                    </a:lnTo>
                    <a:lnTo>
                      <a:pt x="2354" y="1432"/>
                    </a:lnTo>
                    <a:lnTo>
                      <a:pt x="2354" y="1432"/>
                    </a:lnTo>
                    <a:lnTo>
                      <a:pt x="2354" y="1458"/>
                    </a:lnTo>
                    <a:lnTo>
                      <a:pt x="2350" y="1486"/>
                    </a:lnTo>
                    <a:lnTo>
                      <a:pt x="2348" y="1512"/>
                    </a:lnTo>
                    <a:lnTo>
                      <a:pt x="2342" y="1538"/>
                    </a:lnTo>
                    <a:lnTo>
                      <a:pt x="2338" y="1564"/>
                    </a:lnTo>
                    <a:lnTo>
                      <a:pt x="2330" y="1588"/>
                    </a:lnTo>
                    <a:lnTo>
                      <a:pt x="2322" y="1612"/>
                    </a:lnTo>
                    <a:lnTo>
                      <a:pt x="2312" y="1636"/>
                    </a:lnTo>
                    <a:lnTo>
                      <a:pt x="2302" y="1660"/>
                    </a:lnTo>
                    <a:lnTo>
                      <a:pt x="2290" y="1682"/>
                    </a:lnTo>
                    <a:lnTo>
                      <a:pt x="2278" y="1704"/>
                    </a:lnTo>
                    <a:lnTo>
                      <a:pt x="2264" y="1726"/>
                    </a:lnTo>
                    <a:lnTo>
                      <a:pt x="2248" y="1746"/>
                    </a:lnTo>
                    <a:lnTo>
                      <a:pt x="2234" y="1766"/>
                    </a:lnTo>
                    <a:lnTo>
                      <a:pt x="2216" y="1786"/>
                    </a:lnTo>
                    <a:lnTo>
                      <a:pt x="2200" y="1804"/>
                    </a:lnTo>
                    <a:lnTo>
                      <a:pt x="2180" y="1822"/>
                    </a:lnTo>
                    <a:lnTo>
                      <a:pt x="2162" y="1838"/>
                    </a:lnTo>
                    <a:lnTo>
                      <a:pt x="2142" y="1854"/>
                    </a:lnTo>
                    <a:lnTo>
                      <a:pt x="2122" y="1868"/>
                    </a:lnTo>
                    <a:lnTo>
                      <a:pt x="2100" y="1882"/>
                    </a:lnTo>
                    <a:lnTo>
                      <a:pt x="2078" y="1896"/>
                    </a:lnTo>
                    <a:lnTo>
                      <a:pt x="2054" y="1906"/>
                    </a:lnTo>
                    <a:lnTo>
                      <a:pt x="2032" y="1918"/>
                    </a:lnTo>
                    <a:lnTo>
                      <a:pt x="2008" y="1926"/>
                    </a:lnTo>
                    <a:lnTo>
                      <a:pt x="1984" y="1936"/>
                    </a:lnTo>
                    <a:lnTo>
                      <a:pt x="1958" y="1942"/>
                    </a:lnTo>
                    <a:lnTo>
                      <a:pt x="1932" y="1948"/>
                    </a:lnTo>
                    <a:lnTo>
                      <a:pt x="1906" y="1952"/>
                    </a:lnTo>
                    <a:lnTo>
                      <a:pt x="1880" y="1956"/>
                    </a:lnTo>
                    <a:lnTo>
                      <a:pt x="1854" y="1958"/>
                    </a:lnTo>
                    <a:lnTo>
                      <a:pt x="1826" y="1958"/>
                    </a:lnTo>
                    <a:lnTo>
                      <a:pt x="1826" y="19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5786438" y="4032250"/>
                <a:ext cx="1165225" cy="812800"/>
              </a:xfrm>
              <a:custGeom>
                <a:avLst/>
                <a:gdLst/>
                <a:ahLst/>
                <a:cxnLst>
                  <a:cxn ang="0">
                    <a:pos x="718" y="16"/>
                  </a:cxn>
                  <a:cxn ang="0">
                    <a:pos x="718" y="16"/>
                  </a:cxn>
                  <a:cxn ang="0">
                    <a:pos x="710" y="8"/>
                  </a:cxn>
                  <a:cxn ang="0">
                    <a:pos x="700" y="4"/>
                  </a:cxn>
                  <a:cxn ang="0">
                    <a:pos x="690" y="0"/>
                  </a:cxn>
                  <a:cxn ang="0">
                    <a:pos x="678" y="0"/>
                  </a:cxn>
                  <a:cxn ang="0">
                    <a:pos x="668" y="0"/>
                  </a:cxn>
                  <a:cxn ang="0">
                    <a:pos x="658" y="4"/>
                  </a:cxn>
                  <a:cxn ang="0">
                    <a:pos x="648" y="8"/>
                  </a:cxn>
                  <a:cxn ang="0">
                    <a:pos x="638" y="16"/>
                  </a:cxn>
                  <a:cxn ang="0">
                    <a:pos x="278" y="378"/>
                  </a:cxn>
                  <a:cxn ang="0">
                    <a:pos x="96" y="194"/>
                  </a:cxn>
                  <a:cxn ang="0">
                    <a:pos x="96" y="194"/>
                  </a:cxn>
                  <a:cxn ang="0">
                    <a:pos x="86" y="188"/>
                  </a:cxn>
                  <a:cxn ang="0">
                    <a:pos x="76" y="182"/>
                  </a:cxn>
                  <a:cxn ang="0">
                    <a:pos x="66" y="180"/>
                  </a:cxn>
                  <a:cxn ang="0">
                    <a:pos x="56" y="178"/>
                  </a:cxn>
                  <a:cxn ang="0">
                    <a:pos x="44" y="180"/>
                  </a:cxn>
                  <a:cxn ang="0">
                    <a:pos x="34" y="182"/>
                  </a:cxn>
                  <a:cxn ang="0">
                    <a:pos x="24" y="188"/>
                  </a:cxn>
                  <a:cxn ang="0">
                    <a:pos x="16" y="194"/>
                  </a:cxn>
                  <a:cxn ang="0">
                    <a:pos x="16" y="194"/>
                  </a:cxn>
                  <a:cxn ang="0">
                    <a:pos x="8" y="204"/>
                  </a:cxn>
                  <a:cxn ang="0">
                    <a:pos x="4" y="212"/>
                  </a:cxn>
                  <a:cxn ang="0">
                    <a:pos x="0" y="224"/>
                  </a:cxn>
                  <a:cxn ang="0">
                    <a:pos x="0" y="234"/>
                  </a:cxn>
                  <a:cxn ang="0">
                    <a:pos x="0" y="244"/>
                  </a:cxn>
                  <a:cxn ang="0">
                    <a:pos x="4" y="254"/>
                  </a:cxn>
                  <a:cxn ang="0">
                    <a:pos x="8" y="264"/>
                  </a:cxn>
                  <a:cxn ang="0">
                    <a:pos x="16" y="274"/>
                  </a:cxn>
                  <a:cxn ang="0">
                    <a:pos x="238" y="496"/>
                  </a:cxn>
                  <a:cxn ang="0">
                    <a:pos x="238" y="496"/>
                  </a:cxn>
                  <a:cxn ang="0">
                    <a:pos x="246" y="502"/>
                  </a:cxn>
                  <a:cxn ang="0">
                    <a:pos x="256" y="508"/>
                  </a:cxn>
                  <a:cxn ang="0">
                    <a:pos x="266" y="510"/>
                  </a:cxn>
                  <a:cxn ang="0">
                    <a:pos x="278" y="512"/>
                  </a:cxn>
                  <a:cxn ang="0">
                    <a:pos x="288" y="510"/>
                  </a:cxn>
                  <a:cxn ang="0">
                    <a:pos x="298" y="508"/>
                  </a:cxn>
                  <a:cxn ang="0">
                    <a:pos x="308" y="502"/>
                  </a:cxn>
                  <a:cxn ang="0">
                    <a:pos x="318" y="496"/>
                  </a:cxn>
                  <a:cxn ang="0">
                    <a:pos x="318" y="496"/>
                  </a:cxn>
                  <a:cxn ang="0">
                    <a:pos x="718" y="94"/>
                  </a:cxn>
                  <a:cxn ang="0">
                    <a:pos x="718" y="94"/>
                  </a:cxn>
                  <a:cxn ang="0">
                    <a:pos x="726" y="86"/>
                  </a:cxn>
                  <a:cxn ang="0">
                    <a:pos x="730" y="76"/>
                  </a:cxn>
                  <a:cxn ang="0">
                    <a:pos x="734" y="66"/>
                  </a:cxn>
                  <a:cxn ang="0">
                    <a:pos x="734" y="56"/>
                  </a:cxn>
                  <a:cxn ang="0">
                    <a:pos x="734" y="44"/>
                  </a:cxn>
                  <a:cxn ang="0">
                    <a:pos x="730" y="34"/>
                  </a:cxn>
                  <a:cxn ang="0">
                    <a:pos x="726" y="24"/>
                  </a:cxn>
                  <a:cxn ang="0">
                    <a:pos x="718" y="16"/>
                  </a:cxn>
                  <a:cxn ang="0">
                    <a:pos x="718" y="16"/>
                  </a:cxn>
                </a:cxnLst>
                <a:rect l="0" t="0" r="r" b="b"/>
                <a:pathLst>
                  <a:path w="734" h="512">
                    <a:moveTo>
                      <a:pt x="718" y="16"/>
                    </a:moveTo>
                    <a:lnTo>
                      <a:pt x="718" y="16"/>
                    </a:lnTo>
                    <a:lnTo>
                      <a:pt x="710" y="8"/>
                    </a:lnTo>
                    <a:lnTo>
                      <a:pt x="700" y="4"/>
                    </a:lnTo>
                    <a:lnTo>
                      <a:pt x="690" y="0"/>
                    </a:lnTo>
                    <a:lnTo>
                      <a:pt x="678" y="0"/>
                    </a:lnTo>
                    <a:lnTo>
                      <a:pt x="668" y="0"/>
                    </a:lnTo>
                    <a:lnTo>
                      <a:pt x="658" y="4"/>
                    </a:lnTo>
                    <a:lnTo>
                      <a:pt x="648" y="8"/>
                    </a:lnTo>
                    <a:lnTo>
                      <a:pt x="638" y="16"/>
                    </a:lnTo>
                    <a:lnTo>
                      <a:pt x="278" y="378"/>
                    </a:lnTo>
                    <a:lnTo>
                      <a:pt x="96" y="194"/>
                    </a:lnTo>
                    <a:lnTo>
                      <a:pt x="96" y="194"/>
                    </a:lnTo>
                    <a:lnTo>
                      <a:pt x="86" y="188"/>
                    </a:lnTo>
                    <a:lnTo>
                      <a:pt x="76" y="182"/>
                    </a:lnTo>
                    <a:lnTo>
                      <a:pt x="66" y="180"/>
                    </a:lnTo>
                    <a:lnTo>
                      <a:pt x="56" y="178"/>
                    </a:lnTo>
                    <a:lnTo>
                      <a:pt x="44" y="180"/>
                    </a:lnTo>
                    <a:lnTo>
                      <a:pt x="34" y="182"/>
                    </a:lnTo>
                    <a:lnTo>
                      <a:pt x="24" y="188"/>
                    </a:lnTo>
                    <a:lnTo>
                      <a:pt x="16" y="194"/>
                    </a:lnTo>
                    <a:lnTo>
                      <a:pt x="16" y="194"/>
                    </a:lnTo>
                    <a:lnTo>
                      <a:pt x="8" y="204"/>
                    </a:lnTo>
                    <a:lnTo>
                      <a:pt x="4" y="212"/>
                    </a:lnTo>
                    <a:lnTo>
                      <a:pt x="0" y="224"/>
                    </a:lnTo>
                    <a:lnTo>
                      <a:pt x="0" y="234"/>
                    </a:lnTo>
                    <a:lnTo>
                      <a:pt x="0" y="244"/>
                    </a:lnTo>
                    <a:lnTo>
                      <a:pt x="4" y="254"/>
                    </a:lnTo>
                    <a:lnTo>
                      <a:pt x="8" y="264"/>
                    </a:lnTo>
                    <a:lnTo>
                      <a:pt x="16" y="274"/>
                    </a:lnTo>
                    <a:lnTo>
                      <a:pt x="238" y="496"/>
                    </a:lnTo>
                    <a:lnTo>
                      <a:pt x="238" y="496"/>
                    </a:lnTo>
                    <a:lnTo>
                      <a:pt x="246" y="502"/>
                    </a:lnTo>
                    <a:lnTo>
                      <a:pt x="256" y="508"/>
                    </a:lnTo>
                    <a:lnTo>
                      <a:pt x="266" y="510"/>
                    </a:lnTo>
                    <a:lnTo>
                      <a:pt x="278" y="512"/>
                    </a:lnTo>
                    <a:lnTo>
                      <a:pt x="288" y="510"/>
                    </a:lnTo>
                    <a:lnTo>
                      <a:pt x="298" y="508"/>
                    </a:lnTo>
                    <a:lnTo>
                      <a:pt x="308" y="502"/>
                    </a:lnTo>
                    <a:lnTo>
                      <a:pt x="318" y="496"/>
                    </a:lnTo>
                    <a:lnTo>
                      <a:pt x="318" y="496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26" y="86"/>
                    </a:lnTo>
                    <a:lnTo>
                      <a:pt x="730" y="76"/>
                    </a:lnTo>
                    <a:lnTo>
                      <a:pt x="734" y="66"/>
                    </a:lnTo>
                    <a:lnTo>
                      <a:pt x="734" y="56"/>
                    </a:lnTo>
                    <a:lnTo>
                      <a:pt x="734" y="44"/>
                    </a:lnTo>
                    <a:lnTo>
                      <a:pt x="730" y="34"/>
                    </a:lnTo>
                    <a:lnTo>
                      <a:pt x="726" y="24"/>
                    </a:lnTo>
                    <a:lnTo>
                      <a:pt x="718" y="16"/>
                    </a:lnTo>
                    <a:lnTo>
                      <a:pt x="71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542382" y="4614378"/>
            <a:ext cx="320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Зейнетақы төлемдерін тағайындау туралы өтініш </a:t>
            </a:r>
            <a:r>
              <a:rPr lang="kk-K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беру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4355976" y="4575562"/>
            <a:ext cx="1440000" cy="894380"/>
            <a:chOff x="251520" y="783078"/>
            <a:chExt cx="1440000" cy="894380"/>
          </a:xfrm>
        </p:grpSpPr>
        <p:pic>
          <p:nvPicPr>
            <p:cNvPr id="47" name="Рисунок 46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1497458"/>
              <a:ext cx="1440000" cy="180000"/>
            </a:xfrm>
            <a:prstGeom prst="rect">
              <a:avLst/>
            </a:prstGeom>
          </p:spPr>
        </p:pic>
        <p:sp>
          <p:nvSpPr>
            <p:cNvPr id="48" name="Овал 47"/>
            <p:cNvSpPr/>
            <p:nvPr/>
          </p:nvSpPr>
          <p:spPr>
            <a:xfrm>
              <a:off x="644947" y="816505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Овал 48"/>
            <p:cNvSpPr>
              <a:spLocks noChangeAspect="1"/>
            </p:cNvSpPr>
            <p:nvPr/>
          </p:nvSpPr>
          <p:spPr>
            <a:xfrm>
              <a:off x="611520" y="783078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13"/>
            <p:cNvSpPr>
              <a:spLocks noChangeAspect="1" noEditPoints="1"/>
            </p:cNvSpPr>
            <p:nvPr/>
          </p:nvSpPr>
          <p:spPr bwMode="auto">
            <a:xfrm>
              <a:off x="810522" y="959081"/>
              <a:ext cx="321996" cy="367995"/>
            </a:xfrm>
            <a:custGeom>
              <a:avLst/>
              <a:gdLst/>
              <a:ahLst/>
              <a:cxnLst>
                <a:cxn ang="0">
                  <a:pos x="374" y="1412"/>
                </a:cxn>
                <a:cxn ang="0">
                  <a:pos x="354" y="1378"/>
                </a:cxn>
                <a:cxn ang="0">
                  <a:pos x="368" y="1346"/>
                </a:cxn>
                <a:cxn ang="0">
                  <a:pos x="1228" y="1334"/>
                </a:cxn>
                <a:cxn ang="0">
                  <a:pos x="1258" y="1346"/>
                </a:cxn>
                <a:cxn ang="0">
                  <a:pos x="1270" y="1378"/>
                </a:cxn>
                <a:cxn ang="0">
                  <a:pos x="1252" y="1412"/>
                </a:cxn>
                <a:cxn ang="0">
                  <a:pos x="398" y="1420"/>
                </a:cxn>
                <a:cxn ang="0">
                  <a:pos x="1064" y="6"/>
                </a:cxn>
                <a:cxn ang="0">
                  <a:pos x="1612" y="548"/>
                </a:cxn>
                <a:cxn ang="0">
                  <a:pos x="1624" y="1664"/>
                </a:cxn>
                <a:cxn ang="0">
                  <a:pos x="1610" y="1738"/>
                </a:cxn>
                <a:cxn ang="0">
                  <a:pos x="1568" y="1800"/>
                </a:cxn>
                <a:cxn ang="0">
                  <a:pos x="1522" y="1834"/>
                </a:cxn>
                <a:cxn ang="0">
                  <a:pos x="1434" y="1856"/>
                </a:cxn>
                <a:cxn ang="0">
                  <a:pos x="136" y="1846"/>
                </a:cxn>
                <a:cxn ang="0">
                  <a:pos x="56" y="1800"/>
                </a:cxn>
                <a:cxn ang="0">
                  <a:pos x="34" y="1772"/>
                </a:cxn>
                <a:cxn ang="0">
                  <a:pos x="2" y="1684"/>
                </a:cxn>
                <a:cxn ang="0">
                  <a:pos x="4" y="152"/>
                </a:cxn>
                <a:cxn ang="0">
                  <a:pos x="44" y="70"/>
                </a:cxn>
                <a:cxn ang="0">
                  <a:pos x="100" y="24"/>
                </a:cxn>
                <a:cxn ang="0">
                  <a:pos x="192" y="0"/>
                </a:cxn>
                <a:cxn ang="0">
                  <a:pos x="182" y="144"/>
                </a:cxn>
                <a:cxn ang="0">
                  <a:pos x="152" y="164"/>
                </a:cxn>
                <a:cxn ang="0">
                  <a:pos x="144" y="1664"/>
                </a:cxn>
                <a:cxn ang="0">
                  <a:pos x="158" y="1698"/>
                </a:cxn>
                <a:cxn ang="0">
                  <a:pos x="192" y="1712"/>
                </a:cxn>
                <a:cxn ang="0">
                  <a:pos x="1460" y="1704"/>
                </a:cxn>
                <a:cxn ang="0">
                  <a:pos x="1478" y="1684"/>
                </a:cxn>
                <a:cxn ang="0">
                  <a:pos x="1156" y="630"/>
                </a:cxn>
                <a:cxn ang="0">
                  <a:pos x="1080" y="610"/>
                </a:cxn>
                <a:cxn ang="0">
                  <a:pos x="1040" y="580"/>
                </a:cxn>
                <a:cxn ang="0">
                  <a:pos x="1000" y="514"/>
                </a:cxn>
                <a:cxn ang="0">
                  <a:pos x="994" y="142"/>
                </a:cxn>
                <a:cxn ang="0">
                  <a:pos x="1080" y="482"/>
                </a:cxn>
                <a:cxn ang="0">
                  <a:pos x="1102" y="522"/>
                </a:cxn>
                <a:cxn ang="0">
                  <a:pos x="1410" y="544"/>
                </a:cxn>
                <a:cxn ang="0">
                  <a:pos x="380" y="814"/>
                </a:cxn>
                <a:cxn ang="0">
                  <a:pos x="356" y="784"/>
                </a:cxn>
                <a:cxn ang="0">
                  <a:pos x="362" y="750"/>
                </a:cxn>
                <a:cxn ang="0">
                  <a:pos x="398" y="732"/>
                </a:cxn>
                <a:cxn ang="0">
                  <a:pos x="1252" y="740"/>
                </a:cxn>
                <a:cxn ang="0">
                  <a:pos x="1270" y="774"/>
                </a:cxn>
                <a:cxn ang="0">
                  <a:pos x="1258" y="804"/>
                </a:cxn>
                <a:cxn ang="0">
                  <a:pos x="398" y="818"/>
                </a:cxn>
                <a:cxn ang="0">
                  <a:pos x="380" y="1116"/>
                </a:cxn>
                <a:cxn ang="0">
                  <a:pos x="356" y="1084"/>
                </a:cxn>
                <a:cxn ang="0">
                  <a:pos x="362" y="1052"/>
                </a:cxn>
                <a:cxn ang="0">
                  <a:pos x="398" y="1034"/>
                </a:cxn>
                <a:cxn ang="0">
                  <a:pos x="1252" y="1040"/>
                </a:cxn>
                <a:cxn ang="0">
                  <a:pos x="1270" y="1076"/>
                </a:cxn>
                <a:cxn ang="0">
                  <a:pos x="1258" y="1106"/>
                </a:cxn>
                <a:cxn ang="0">
                  <a:pos x="398" y="1118"/>
                </a:cxn>
              </a:cxnLst>
              <a:rect l="0" t="0" r="r" b="b"/>
              <a:pathLst>
                <a:path w="1624" h="1856">
                  <a:moveTo>
                    <a:pt x="398" y="1420"/>
                  </a:moveTo>
                  <a:lnTo>
                    <a:pt x="398" y="1420"/>
                  </a:lnTo>
                  <a:lnTo>
                    <a:pt x="388" y="1420"/>
                  </a:lnTo>
                  <a:lnTo>
                    <a:pt x="380" y="1416"/>
                  </a:lnTo>
                  <a:lnTo>
                    <a:pt x="374" y="1412"/>
                  </a:lnTo>
                  <a:lnTo>
                    <a:pt x="368" y="1408"/>
                  </a:lnTo>
                  <a:lnTo>
                    <a:pt x="362" y="1402"/>
                  </a:lnTo>
                  <a:lnTo>
                    <a:pt x="358" y="1394"/>
                  </a:lnTo>
                  <a:lnTo>
                    <a:pt x="356" y="1386"/>
                  </a:lnTo>
                  <a:lnTo>
                    <a:pt x="354" y="1378"/>
                  </a:lnTo>
                  <a:lnTo>
                    <a:pt x="354" y="1378"/>
                  </a:lnTo>
                  <a:lnTo>
                    <a:pt x="356" y="1368"/>
                  </a:lnTo>
                  <a:lnTo>
                    <a:pt x="358" y="1360"/>
                  </a:lnTo>
                  <a:lnTo>
                    <a:pt x="362" y="1354"/>
                  </a:lnTo>
                  <a:lnTo>
                    <a:pt x="368" y="1346"/>
                  </a:lnTo>
                  <a:lnTo>
                    <a:pt x="374" y="1342"/>
                  </a:lnTo>
                  <a:lnTo>
                    <a:pt x="380" y="1338"/>
                  </a:lnTo>
                  <a:lnTo>
                    <a:pt x="388" y="1336"/>
                  </a:lnTo>
                  <a:lnTo>
                    <a:pt x="398" y="1334"/>
                  </a:lnTo>
                  <a:lnTo>
                    <a:pt x="1228" y="1334"/>
                  </a:lnTo>
                  <a:lnTo>
                    <a:pt x="1228" y="1334"/>
                  </a:lnTo>
                  <a:lnTo>
                    <a:pt x="1236" y="1336"/>
                  </a:lnTo>
                  <a:lnTo>
                    <a:pt x="1244" y="1338"/>
                  </a:lnTo>
                  <a:lnTo>
                    <a:pt x="1252" y="1342"/>
                  </a:lnTo>
                  <a:lnTo>
                    <a:pt x="1258" y="1346"/>
                  </a:lnTo>
                  <a:lnTo>
                    <a:pt x="1262" y="1354"/>
                  </a:lnTo>
                  <a:lnTo>
                    <a:pt x="1266" y="1360"/>
                  </a:lnTo>
                  <a:lnTo>
                    <a:pt x="1270" y="1368"/>
                  </a:lnTo>
                  <a:lnTo>
                    <a:pt x="1270" y="1378"/>
                  </a:lnTo>
                  <a:lnTo>
                    <a:pt x="1270" y="1378"/>
                  </a:lnTo>
                  <a:lnTo>
                    <a:pt x="1270" y="1386"/>
                  </a:lnTo>
                  <a:lnTo>
                    <a:pt x="1266" y="1394"/>
                  </a:lnTo>
                  <a:lnTo>
                    <a:pt x="1262" y="1402"/>
                  </a:lnTo>
                  <a:lnTo>
                    <a:pt x="1258" y="1408"/>
                  </a:lnTo>
                  <a:lnTo>
                    <a:pt x="1252" y="1412"/>
                  </a:lnTo>
                  <a:lnTo>
                    <a:pt x="1244" y="1416"/>
                  </a:lnTo>
                  <a:lnTo>
                    <a:pt x="1236" y="1420"/>
                  </a:lnTo>
                  <a:lnTo>
                    <a:pt x="1228" y="1420"/>
                  </a:lnTo>
                  <a:lnTo>
                    <a:pt x="398" y="1420"/>
                  </a:lnTo>
                  <a:lnTo>
                    <a:pt x="398" y="1420"/>
                  </a:lnTo>
                  <a:close/>
                  <a:moveTo>
                    <a:pt x="192" y="0"/>
                  </a:moveTo>
                  <a:lnTo>
                    <a:pt x="1036" y="0"/>
                  </a:lnTo>
                  <a:lnTo>
                    <a:pt x="1036" y="0"/>
                  </a:lnTo>
                  <a:lnTo>
                    <a:pt x="1052" y="2"/>
                  </a:lnTo>
                  <a:lnTo>
                    <a:pt x="1064" y="6"/>
                  </a:lnTo>
                  <a:lnTo>
                    <a:pt x="1076" y="12"/>
                  </a:lnTo>
                  <a:lnTo>
                    <a:pt x="1088" y="22"/>
                  </a:lnTo>
                  <a:lnTo>
                    <a:pt x="1604" y="538"/>
                  </a:lnTo>
                  <a:lnTo>
                    <a:pt x="1604" y="538"/>
                  </a:lnTo>
                  <a:lnTo>
                    <a:pt x="1612" y="548"/>
                  </a:lnTo>
                  <a:lnTo>
                    <a:pt x="1620" y="560"/>
                  </a:lnTo>
                  <a:lnTo>
                    <a:pt x="1624" y="574"/>
                  </a:lnTo>
                  <a:lnTo>
                    <a:pt x="1624" y="588"/>
                  </a:lnTo>
                  <a:lnTo>
                    <a:pt x="1624" y="590"/>
                  </a:lnTo>
                  <a:lnTo>
                    <a:pt x="1624" y="1664"/>
                  </a:lnTo>
                  <a:lnTo>
                    <a:pt x="1624" y="1664"/>
                  </a:lnTo>
                  <a:lnTo>
                    <a:pt x="1624" y="1684"/>
                  </a:lnTo>
                  <a:lnTo>
                    <a:pt x="1620" y="1702"/>
                  </a:lnTo>
                  <a:lnTo>
                    <a:pt x="1616" y="1720"/>
                  </a:lnTo>
                  <a:lnTo>
                    <a:pt x="1610" y="1738"/>
                  </a:lnTo>
                  <a:lnTo>
                    <a:pt x="1602" y="1756"/>
                  </a:lnTo>
                  <a:lnTo>
                    <a:pt x="1592" y="1770"/>
                  </a:lnTo>
                  <a:lnTo>
                    <a:pt x="1580" y="1786"/>
                  </a:lnTo>
                  <a:lnTo>
                    <a:pt x="1568" y="1800"/>
                  </a:lnTo>
                  <a:lnTo>
                    <a:pt x="1568" y="1800"/>
                  </a:lnTo>
                  <a:lnTo>
                    <a:pt x="1566" y="1802"/>
                  </a:lnTo>
                  <a:lnTo>
                    <a:pt x="1566" y="1802"/>
                  </a:lnTo>
                  <a:lnTo>
                    <a:pt x="1552" y="1814"/>
                  </a:lnTo>
                  <a:lnTo>
                    <a:pt x="1538" y="1824"/>
                  </a:lnTo>
                  <a:lnTo>
                    <a:pt x="1522" y="1834"/>
                  </a:lnTo>
                  <a:lnTo>
                    <a:pt x="1506" y="1840"/>
                  </a:lnTo>
                  <a:lnTo>
                    <a:pt x="1488" y="1848"/>
                  </a:lnTo>
                  <a:lnTo>
                    <a:pt x="1470" y="1852"/>
                  </a:lnTo>
                  <a:lnTo>
                    <a:pt x="1452" y="1854"/>
                  </a:lnTo>
                  <a:lnTo>
                    <a:pt x="1434" y="1856"/>
                  </a:lnTo>
                  <a:lnTo>
                    <a:pt x="192" y="1856"/>
                  </a:lnTo>
                  <a:lnTo>
                    <a:pt x="192" y="1856"/>
                  </a:lnTo>
                  <a:lnTo>
                    <a:pt x="172" y="1854"/>
                  </a:lnTo>
                  <a:lnTo>
                    <a:pt x="154" y="1852"/>
                  </a:lnTo>
                  <a:lnTo>
                    <a:pt x="136" y="1846"/>
                  </a:lnTo>
                  <a:lnTo>
                    <a:pt x="118" y="1840"/>
                  </a:lnTo>
                  <a:lnTo>
                    <a:pt x="100" y="1832"/>
                  </a:lnTo>
                  <a:lnTo>
                    <a:pt x="86" y="1822"/>
                  </a:lnTo>
                  <a:lnTo>
                    <a:pt x="70" y="1812"/>
                  </a:lnTo>
                  <a:lnTo>
                    <a:pt x="56" y="1800"/>
                  </a:lnTo>
                  <a:lnTo>
                    <a:pt x="56" y="1800"/>
                  </a:lnTo>
                  <a:lnTo>
                    <a:pt x="56" y="1800"/>
                  </a:lnTo>
                  <a:lnTo>
                    <a:pt x="56" y="1800"/>
                  </a:lnTo>
                  <a:lnTo>
                    <a:pt x="44" y="1786"/>
                  </a:lnTo>
                  <a:lnTo>
                    <a:pt x="34" y="1772"/>
                  </a:lnTo>
                  <a:lnTo>
                    <a:pt x="24" y="1756"/>
                  </a:lnTo>
                  <a:lnTo>
                    <a:pt x="16" y="1738"/>
                  </a:lnTo>
                  <a:lnTo>
                    <a:pt x="10" y="1722"/>
                  </a:lnTo>
                  <a:lnTo>
                    <a:pt x="4" y="1702"/>
                  </a:lnTo>
                  <a:lnTo>
                    <a:pt x="2" y="1684"/>
                  </a:lnTo>
                  <a:lnTo>
                    <a:pt x="0" y="166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72"/>
                  </a:lnTo>
                  <a:lnTo>
                    <a:pt x="4" y="152"/>
                  </a:lnTo>
                  <a:lnTo>
                    <a:pt x="10" y="134"/>
                  </a:lnTo>
                  <a:lnTo>
                    <a:pt x="16" y="118"/>
                  </a:lnTo>
                  <a:lnTo>
                    <a:pt x="24" y="100"/>
                  </a:lnTo>
                  <a:lnTo>
                    <a:pt x="34" y="84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70" y="44"/>
                  </a:lnTo>
                  <a:lnTo>
                    <a:pt x="84" y="32"/>
                  </a:lnTo>
                  <a:lnTo>
                    <a:pt x="100" y="24"/>
                  </a:lnTo>
                  <a:lnTo>
                    <a:pt x="118" y="16"/>
                  </a:lnTo>
                  <a:lnTo>
                    <a:pt x="134" y="8"/>
                  </a:lnTo>
                  <a:lnTo>
                    <a:pt x="154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close/>
                  <a:moveTo>
                    <a:pt x="994" y="142"/>
                  </a:moveTo>
                  <a:lnTo>
                    <a:pt x="192" y="142"/>
                  </a:lnTo>
                  <a:lnTo>
                    <a:pt x="192" y="142"/>
                  </a:lnTo>
                  <a:lnTo>
                    <a:pt x="182" y="144"/>
                  </a:lnTo>
                  <a:lnTo>
                    <a:pt x="172" y="146"/>
                  </a:lnTo>
                  <a:lnTo>
                    <a:pt x="164" y="152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2" y="164"/>
                  </a:lnTo>
                  <a:lnTo>
                    <a:pt x="148" y="172"/>
                  </a:lnTo>
                  <a:lnTo>
                    <a:pt x="144" y="182"/>
                  </a:lnTo>
                  <a:lnTo>
                    <a:pt x="144" y="192"/>
                  </a:lnTo>
                  <a:lnTo>
                    <a:pt x="144" y="1664"/>
                  </a:lnTo>
                  <a:lnTo>
                    <a:pt x="144" y="1664"/>
                  </a:lnTo>
                  <a:lnTo>
                    <a:pt x="144" y="1674"/>
                  </a:lnTo>
                  <a:lnTo>
                    <a:pt x="148" y="1684"/>
                  </a:lnTo>
                  <a:lnTo>
                    <a:pt x="152" y="1692"/>
                  </a:lnTo>
                  <a:lnTo>
                    <a:pt x="158" y="1698"/>
                  </a:lnTo>
                  <a:lnTo>
                    <a:pt x="158" y="1698"/>
                  </a:lnTo>
                  <a:lnTo>
                    <a:pt x="158" y="1698"/>
                  </a:lnTo>
                  <a:lnTo>
                    <a:pt x="164" y="1704"/>
                  </a:lnTo>
                  <a:lnTo>
                    <a:pt x="172" y="1708"/>
                  </a:lnTo>
                  <a:lnTo>
                    <a:pt x="182" y="1712"/>
                  </a:lnTo>
                  <a:lnTo>
                    <a:pt x="192" y="1712"/>
                  </a:lnTo>
                  <a:lnTo>
                    <a:pt x="1434" y="1712"/>
                  </a:lnTo>
                  <a:lnTo>
                    <a:pt x="1434" y="1712"/>
                  </a:lnTo>
                  <a:lnTo>
                    <a:pt x="1442" y="1712"/>
                  </a:lnTo>
                  <a:lnTo>
                    <a:pt x="1452" y="1710"/>
                  </a:lnTo>
                  <a:lnTo>
                    <a:pt x="1460" y="1704"/>
                  </a:lnTo>
                  <a:lnTo>
                    <a:pt x="1468" y="1698"/>
                  </a:lnTo>
                  <a:lnTo>
                    <a:pt x="1468" y="1698"/>
                  </a:lnTo>
                  <a:lnTo>
                    <a:pt x="1468" y="1698"/>
                  </a:lnTo>
                  <a:lnTo>
                    <a:pt x="1474" y="1692"/>
                  </a:lnTo>
                  <a:lnTo>
                    <a:pt x="1478" y="1684"/>
                  </a:lnTo>
                  <a:lnTo>
                    <a:pt x="1480" y="1674"/>
                  </a:lnTo>
                  <a:lnTo>
                    <a:pt x="1482" y="1664"/>
                  </a:lnTo>
                  <a:lnTo>
                    <a:pt x="1482" y="630"/>
                  </a:lnTo>
                  <a:lnTo>
                    <a:pt x="1156" y="630"/>
                  </a:lnTo>
                  <a:lnTo>
                    <a:pt x="1156" y="630"/>
                  </a:lnTo>
                  <a:lnTo>
                    <a:pt x="1140" y="630"/>
                  </a:lnTo>
                  <a:lnTo>
                    <a:pt x="1124" y="628"/>
                  </a:lnTo>
                  <a:lnTo>
                    <a:pt x="1108" y="624"/>
                  </a:lnTo>
                  <a:lnTo>
                    <a:pt x="1094" y="618"/>
                  </a:lnTo>
                  <a:lnTo>
                    <a:pt x="1080" y="610"/>
                  </a:lnTo>
                  <a:lnTo>
                    <a:pt x="1066" y="602"/>
                  </a:lnTo>
                  <a:lnTo>
                    <a:pt x="1054" y="594"/>
                  </a:lnTo>
                  <a:lnTo>
                    <a:pt x="1042" y="582"/>
                  </a:lnTo>
                  <a:lnTo>
                    <a:pt x="1040" y="580"/>
                  </a:lnTo>
                  <a:lnTo>
                    <a:pt x="1040" y="580"/>
                  </a:lnTo>
                  <a:lnTo>
                    <a:pt x="1030" y="568"/>
                  </a:lnTo>
                  <a:lnTo>
                    <a:pt x="1020" y="556"/>
                  </a:lnTo>
                  <a:lnTo>
                    <a:pt x="1012" y="544"/>
                  </a:lnTo>
                  <a:lnTo>
                    <a:pt x="1006" y="530"/>
                  </a:lnTo>
                  <a:lnTo>
                    <a:pt x="1000" y="514"/>
                  </a:lnTo>
                  <a:lnTo>
                    <a:pt x="998" y="500"/>
                  </a:lnTo>
                  <a:lnTo>
                    <a:pt x="994" y="484"/>
                  </a:lnTo>
                  <a:lnTo>
                    <a:pt x="994" y="468"/>
                  </a:lnTo>
                  <a:lnTo>
                    <a:pt x="994" y="142"/>
                  </a:lnTo>
                  <a:lnTo>
                    <a:pt x="994" y="142"/>
                  </a:lnTo>
                  <a:close/>
                  <a:moveTo>
                    <a:pt x="1410" y="544"/>
                  </a:moveTo>
                  <a:lnTo>
                    <a:pt x="1080" y="216"/>
                  </a:lnTo>
                  <a:lnTo>
                    <a:pt x="1080" y="468"/>
                  </a:lnTo>
                  <a:lnTo>
                    <a:pt x="1080" y="468"/>
                  </a:lnTo>
                  <a:lnTo>
                    <a:pt x="1080" y="482"/>
                  </a:lnTo>
                  <a:lnTo>
                    <a:pt x="1084" y="496"/>
                  </a:lnTo>
                  <a:lnTo>
                    <a:pt x="1092" y="510"/>
                  </a:lnTo>
                  <a:lnTo>
                    <a:pt x="1100" y="520"/>
                  </a:lnTo>
                  <a:lnTo>
                    <a:pt x="1102" y="522"/>
                  </a:lnTo>
                  <a:lnTo>
                    <a:pt x="1102" y="522"/>
                  </a:lnTo>
                  <a:lnTo>
                    <a:pt x="1114" y="532"/>
                  </a:lnTo>
                  <a:lnTo>
                    <a:pt x="1126" y="538"/>
                  </a:lnTo>
                  <a:lnTo>
                    <a:pt x="1140" y="544"/>
                  </a:lnTo>
                  <a:lnTo>
                    <a:pt x="1156" y="544"/>
                  </a:lnTo>
                  <a:lnTo>
                    <a:pt x="1410" y="544"/>
                  </a:lnTo>
                  <a:lnTo>
                    <a:pt x="1410" y="544"/>
                  </a:lnTo>
                  <a:close/>
                  <a:moveTo>
                    <a:pt x="398" y="818"/>
                  </a:moveTo>
                  <a:lnTo>
                    <a:pt x="398" y="818"/>
                  </a:lnTo>
                  <a:lnTo>
                    <a:pt x="388" y="816"/>
                  </a:lnTo>
                  <a:lnTo>
                    <a:pt x="380" y="814"/>
                  </a:lnTo>
                  <a:lnTo>
                    <a:pt x="374" y="810"/>
                  </a:lnTo>
                  <a:lnTo>
                    <a:pt x="368" y="804"/>
                  </a:lnTo>
                  <a:lnTo>
                    <a:pt x="362" y="798"/>
                  </a:lnTo>
                  <a:lnTo>
                    <a:pt x="358" y="792"/>
                  </a:lnTo>
                  <a:lnTo>
                    <a:pt x="356" y="784"/>
                  </a:lnTo>
                  <a:lnTo>
                    <a:pt x="354" y="774"/>
                  </a:lnTo>
                  <a:lnTo>
                    <a:pt x="354" y="774"/>
                  </a:lnTo>
                  <a:lnTo>
                    <a:pt x="356" y="766"/>
                  </a:lnTo>
                  <a:lnTo>
                    <a:pt x="358" y="758"/>
                  </a:lnTo>
                  <a:lnTo>
                    <a:pt x="362" y="750"/>
                  </a:lnTo>
                  <a:lnTo>
                    <a:pt x="368" y="744"/>
                  </a:lnTo>
                  <a:lnTo>
                    <a:pt x="374" y="740"/>
                  </a:lnTo>
                  <a:lnTo>
                    <a:pt x="380" y="736"/>
                  </a:lnTo>
                  <a:lnTo>
                    <a:pt x="388" y="732"/>
                  </a:lnTo>
                  <a:lnTo>
                    <a:pt x="398" y="732"/>
                  </a:lnTo>
                  <a:lnTo>
                    <a:pt x="1228" y="732"/>
                  </a:lnTo>
                  <a:lnTo>
                    <a:pt x="1228" y="732"/>
                  </a:lnTo>
                  <a:lnTo>
                    <a:pt x="1236" y="732"/>
                  </a:lnTo>
                  <a:lnTo>
                    <a:pt x="1244" y="736"/>
                  </a:lnTo>
                  <a:lnTo>
                    <a:pt x="1252" y="740"/>
                  </a:lnTo>
                  <a:lnTo>
                    <a:pt x="1258" y="744"/>
                  </a:lnTo>
                  <a:lnTo>
                    <a:pt x="1262" y="750"/>
                  </a:lnTo>
                  <a:lnTo>
                    <a:pt x="1266" y="758"/>
                  </a:lnTo>
                  <a:lnTo>
                    <a:pt x="1270" y="766"/>
                  </a:lnTo>
                  <a:lnTo>
                    <a:pt x="1270" y="774"/>
                  </a:lnTo>
                  <a:lnTo>
                    <a:pt x="1270" y="774"/>
                  </a:lnTo>
                  <a:lnTo>
                    <a:pt x="1270" y="784"/>
                  </a:lnTo>
                  <a:lnTo>
                    <a:pt x="1266" y="792"/>
                  </a:lnTo>
                  <a:lnTo>
                    <a:pt x="1262" y="798"/>
                  </a:lnTo>
                  <a:lnTo>
                    <a:pt x="1258" y="804"/>
                  </a:lnTo>
                  <a:lnTo>
                    <a:pt x="1252" y="810"/>
                  </a:lnTo>
                  <a:lnTo>
                    <a:pt x="1244" y="814"/>
                  </a:lnTo>
                  <a:lnTo>
                    <a:pt x="1236" y="816"/>
                  </a:lnTo>
                  <a:lnTo>
                    <a:pt x="1228" y="818"/>
                  </a:lnTo>
                  <a:lnTo>
                    <a:pt x="398" y="818"/>
                  </a:lnTo>
                  <a:lnTo>
                    <a:pt x="398" y="818"/>
                  </a:lnTo>
                  <a:close/>
                  <a:moveTo>
                    <a:pt x="398" y="1118"/>
                  </a:moveTo>
                  <a:lnTo>
                    <a:pt x="398" y="1118"/>
                  </a:lnTo>
                  <a:lnTo>
                    <a:pt x="388" y="1118"/>
                  </a:lnTo>
                  <a:lnTo>
                    <a:pt x="380" y="1116"/>
                  </a:lnTo>
                  <a:lnTo>
                    <a:pt x="374" y="1112"/>
                  </a:lnTo>
                  <a:lnTo>
                    <a:pt x="368" y="1106"/>
                  </a:lnTo>
                  <a:lnTo>
                    <a:pt x="362" y="1100"/>
                  </a:lnTo>
                  <a:lnTo>
                    <a:pt x="358" y="1092"/>
                  </a:lnTo>
                  <a:lnTo>
                    <a:pt x="356" y="1084"/>
                  </a:lnTo>
                  <a:lnTo>
                    <a:pt x="354" y="1076"/>
                  </a:lnTo>
                  <a:lnTo>
                    <a:pt x="354" y="1076"/>
                  </a:lnTo>
                  <a:lnTo>
                    <a:pt x="356" y="1068"/>
                  </a:lnTo>
                  <a:lnTo>
                    <a:pt x="358" y="1060"/>
                  </a:lnTo>
                  <a:lnTo>
                    <a:pt x="362" y="1052"/>
                  </a:lnTo>
                  <a:lnTo>
                    <a:pt x="368" y="1046"/>
                  </a:lnTo>
                  <a:lnTo>
                    <a:pt x="374" y="1040"/>
                  </a:lnTo>
                  <a:lnTo>
                    <a:pt x="380" y="1036"/>
                  </a:lnTo>
                  <a:lnTo>
                    <a:pt x="388" y="1034"/>
                  </a:lnTo>
                  <a:lnTo>
                    <a:pt x="398" y="1034"/>
                  </a:lnTo>
                  <a:lnTo>
                    <a:pt x="1228" y="1034"/>
                  </a:lnTo>
                  <a:lnTo>
                    <a:pt x="1228" y="1034"/>
                  </a:lnTo>
                  <a:lnTo>
                    <a:pt x="1236" y="1034"/>
                  </a:lnTo>
                  <a:lnTo>
                    <a:pt x="1244" y="1036"/>
                  </a:lnTo>
                  <a:lnTo>
                    <a:pt x="1252" y="1040"/>
                  </a:lnTo>
                  <a:lnTo>
                    <a:pt x="1258" y="1046"/>
                  </a:lnTo>
                  <a:lnTo>
                    <a:pt x="1262" y="1052"/>
                  </a:lnTo>
                  <a:lnTo>
                    <a:pt x="1266" y="1060"/>
                  </a:lnTo>
                  <a:lnTo>
                    <a:pt x="1270" y="1068"/>
                  </a:lnTo>
                  <a:lnTo>
                    <a:pt x="1270" y="1076"/>
                  </a:lnTo>
                  <a:lnTo>
                    <a:pt x="1270" y="1076"/>
                  </a:lnTo>
                  <a:lnTo>
                    <a:pt x="1270" y="1084"/>
                  </a:lnTo>
                  <a:lnTo>
                    <a:pt x="1266" y="1092"/>
                  </a:lnTo>
                  <a:lnTo>
                    <a:pt x="1262" y="1100"/>
                  </a:lnTo>
                  <a:lnTo>
                    <a:pt x="1258" y="1106"/>
                  </a:lnTo>
                  <a:lnTo>
                    <a:pt x="1252" y="1112"/>
                  </a:lnTo>
                  <a:lnTo>
                    <a:pt x="1244" y="1116"/>
                  </a:lnTo>
                  <a:lnTo>
                    <a:pt x="1236" y="1118"/>
                  </a:lnTo>
                  <a:lnTo>
                    <a:pt x="1228" y="1118"/>
                  </a:lnTo>
                  <a:lnTo>
                    <a:pt x="398" y="1118"/>
                  </a:lnTo>
                  <a:lnTo>
                    <a:pt x="398" y="1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428596" y="649329"/>
            <a:ext cx="8396033" cy="606581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7"/>
            <a:ext cx="7929618" cy="32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3"/>
          <p:cNvGrpSpPr/>
          <p:nvPr/>
        </p:nvGrpSpPr>
        <p:grpSpPr>
          <a:xfrm>
            <a:off x="78587" y="-6658"/>
            <a:ext cx="9065413" cy="571500"/>
            <a:chOff x="1497013" y="0"/>
            <a:chExt cx="9827413" cy="57150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998913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60588" y="0"/>
              <a:ext cx="2854325" cy="571500"/>
            </a:xfrm>
            <a:custGeom>
              <a:avLst/>
              <a:gdLst/>
              <a:ahLst/>
              <a:cxnLst>
                <a:cxn ang="0">
                  <a:pos x="1798" y="360"/>
                </a:cxn>
                <a:cxn ang="0">
                  <a:pos x="1244" y="0"/>
                </a:cxn>
                <a:cxn ang="0">
                  <a:pos x="0" y="0"/>
                </a:cxn>
                <a:cxn ang="0">
                  <a:pos x="1798" y="360"/>
                </a:cxn>
              </a:cxnLst>
              <a:rect l="0" t="0" r="r" b="b"/>
              <a:pathLst>
                <a:path w="1798" h="360">
                  <a:moveTo>
                    <a:pt x="1798" y="36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798" y="360"/>
                  </a:lnTo>
                  <a:close/>
                </a:path>
              </a:pathLst>
            </a:custGeom>
            <a:solidFill>
              <a:srgbClr val="00A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7013" y="0"/>
              <a:ext cx="2174875" cy="301625"/>
            </a:xfrm>
            <a:custGeom>
              <a:avLst/>
              <a:gdLst>
                <a:gd name="connsiteX0" fmla="*/ 1370 w 1370"/>
                <a:gd name="connsiteY0" fmla="*/ 190 h 190"/>
                <a:gd name="connsiteX1" fmla="*/ 750 w 1370"/>
                <a:gd name="connsiteY1" fmla="*/ 0 h 190"/>
                <a:gd name="connsiteX2" fmla="*/ 0 w 1370"/>
                <a:gd name="connsiteY2" fmla="*/ 0 h 190"/>
                <a:gd name="connsiteX3" fmla="*/ 1370 w 1370"/>
                <a:gd name="connsiteY3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" h="190">
                  <a:moveTo>
                    <a:pt x="1370" y="19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370" y="190"/>
                  </a:lnTo>
                  <a:close/>
                </a:path>
              </a:pathLst>
            </a:custGeom>
            <a:solidFill>
              <a:srgbClr val="38B5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631526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14678" y="-13295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«ЖЕКЕ КАБИНЕТ» БӨЛІМІНІҢ БАСТАУ ПАРАҚШАСЫ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2" name="Рисунок 31" descr="logo_en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9886"/>
            <a:ext cx="2700000" cy="31665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23528" y="1414486"/>
            <a:ext cx="854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кабинет»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бөлімінің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парақшасы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пайдаланушыға екі түрлі тәсілмен авторлануға мүмкіндік береді: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14422"/>
            <a:ext cx="8807000" cy="480173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1"/>
          <p:cNvGrpSpPr/>
          <p:nvPr/>
        </p:nvGrpSpPr>
        <p:grpSpPr>
          <a:xfrm>
            <a:off x="214282" y="2000240"/>
            <a:ext cx="928694" cy="571504"/>
            <a:chOff x="571472" y="5606454"/>
            <a:chExt cx="1440000" cy="894380"/>
          </a:xfrm>
        </p:grpSpPr>
        <p:pic>
          <p:nvPicPr>
            <p:cNvPr id="18" name="Рисунок 17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6320834"/>
              <a:ext cx="1440000" cy="18000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918866" y="5639881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85439" y="5606454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2"/>
            <p:cNvSpPr>
              <a:spLocks noChangeAspect="1" noEditPoints="1"/>
            </p:cNvSpPr>
            <p:nvPr/>
          </p:nvSpPr>
          <p:spPr bwMode="auto">
            <a:xfrm>
              <a:off x="1038290" y="5792383"/>
              <a:ext cx="428628" cy="34814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342" y="20"/>
                </a:cxn>
                <a:cxn ang="0">
                  <a:pos x="348" y="24"/>
                </a:cxn>
                <a:cxn ang="0">
                  <a:pos x="352" y="32"/>
                </a:cxn>
                <a:cxn ang="0">
                  <a:pos x="352" y="44"/>
                </a:cxn>
                <a:cxn ang="0">
                  <a:pos x="396" y="8"/>
                </a:cxn>
                <a:cxn ang="0">
                  <a:pos x="402" y="4"/>
                </a:cxn>
                <a:cxn ang="0">
                  <a:pos x="416" y="0"/>
                </a:cxn>
                <a:cxn ang="0">
                  <a:pos x="430" y="2"/>
                </a:cxn>
                <a:cxn ang="0">
                  <a:pos x="446" y="12"/>
                </a:cxn>
                <a:cxn ang="0">
                  <a:pos x="456" y="30"/>
                </a:cxn>
                <a:cxn ang="0">
                  <a:pos x="458" y="44"/>
                </a:cxn>
                <a:cxn ang="0">
                  <a:pos x="454" y="56"/>
                </a:cxn>
                <a:cxn ang="0">
                  <a:pos x="352" y="170"/>
                </a:cxn>
                <a:cxn ang="0">
                  <a:pos x="352" y="362"/>
                </a:cxn>
                <a:cxn ang="0">
                  <a:pos x="348" y="370"/>
                </a:cxn>
                <a:cxn ang="0">
                  <a:pos x="342" y="372"/>
                </a:cxn>
                <a:cxn ang="0">
                  <a:pos x="12" y="372"/>
                </a:cxn>
                <a:cxn ang="0">
                  <a:pos x="6" y="372"/>
                </a:cxn>
                <a:cxn ang="0">
                  <a:pos x="2" y="366"/>
                </a:cxn>
                <a:cxn ang="0">
                  <a:pos x="0" y="36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330" y="62"/>
                </a:cxn>
                <a:cxn ang="0">
                  <a:pos x="22" y="42"/>
                </a:cxn>
                <a:cxn ang="0">
                  <a:pos x="330" y="350"/>
                </a:cxn>
                <a:cxn ang="0">
                  <a:pos x="210" y="326"/>
                </a:cxn>
                <a:cxn ang="0">
                  <a:pos x="204" y="330"/>
                </a:cxn>
                <a:cxn ang="0">
                  <a:pos x="192" y="330"/>
                </a:cxn>
                <a:cxn ang="0">
                  <a:pos x="186" y="326"/>
                </a:cxn>
                <a:cxn ang="0">
                  <a:pos x="60" y="194"/>
                </a:cxn>
                <a:cxn ang="0">
                  <a:pos x="56" y="186"/>
                </a:cxn>
                <a:cxn ang="0">
                  <a:pos x="52" y="172"/>
                </a:cxn>
                <a:cxn ang="0">
                  <a:pos x="52" y="166"/>
                </a:cxn>
                <a:cxn ang="0">
                  <a:pos x="52" y="166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74" y="136"/>
                </a:cxn>
                <a:cxn ang="0">
                  <a:pos x="76" y="134"/>
                </a:cxn>
                <a:cxn ang="0">
                  <a:pos x="94" y="130"/>
                </a:cxn>
                <a:cxn ang="0">
                  <a:pos x="112" y="134"/>
                </a:cxn>
                <a:cxn ang="0">
                  <a:pos x="330" y="62"/>
                </a:cxn>
                <a:cxn ang="0">
                  <a:pos x="418" y="36"/>
                </a:cxn>
                <a:cxn ang="0">
                  <a:pos x="210" y="210"/>
                </a:cxn>
                <a:cxn ang="0">
                  <a:pos x="200" y="214"/>
                </a:cxn>
                <a:cxn ang="0">
                  <a:pos x="190" y="212"/>
                </a:cxn>
                <a:cxn ang="0">
                  <a:pos x="96" y="166"/>
                </a:cxn>
                <a:cxn ang="0">
                  <a:pos x="92" y="168"/>
                </a:cxn>
                <a:cxn ang="0">
                  <a:pos x="88" y="170"/>
                </a:cxn>
                <a:cxn ang="0">
                  <a:pos x="88" y="170"/>
                </a:cxn>
                <a:cxn ang="0">
                  <a:pos x="198" y="286"/>
                </a:cxn>
                <a:cxn ang="0">
                  <a:pos x="418" y="36"/>
                </a:cxn>
              </a:cxnLst>
              <a:rect l="0" t="0" r="r" b="b"/>
              <a:pathLst>
                <a:path w="458" h="372">
                  <a:moveTo>
                    <a:pt x="12" y="20"/>
                  </a:moveTo>
                  <a:lnTo>
                    <a:pt x="12" y="20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22"/>
                  </a:lnTo>
                  <a:lnTo>
                    <a:pt x="348" y="24"/>
                  </a:lnTo>
                  <a:lnTo>
                    <a:pt x="352" y="28"/>
                  </a:lnTo>
                  <a:lnTo>
                    <a:pt x="352" y="32"/>
                  </a:lnTo>
                  <a:lnTo>
                    <a:pt x="352" y="32"/>
                  </a:lnTo>
                  <a:lnTo>
                    <a:pt x="352" y="44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8" y="2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6" y="4"/>
                  </a:lnTo>
                  <a:lnTo>
                    <a:pt x="446" y="12"/>
                  </a:lnTo>
                  <a:lnTo>
                    <a:pt x="454" y="24"/>
                  </a:lnTo>
                  <a:lnTo>
                    <a:pt x="456" y="30"/>
                  </a:lnTo>
                  <a:lnTo>
                    <a:pt x="458" y="36"/>
                  </a:lnTo>
                  <a:lnTo>
                    <a:pt x="458" y="44"/>
                  </a:lnTo>
                  <a:lnTo>
                    <a:pt x="456" y="50"/>
                  </a:lnTo>
                  <a:lnTo>
                    <a:pt x="454" y="56"/>
                  </a:lnTo>
                  <a:lnTo>
                    <a:pt x="450" y="64"/>
                  </a:lnTo>
                  <a:lnTo>
                    <a:pt x="352" y="170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52" y="366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2" y="36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330" y="62"/>
                  </a:moveTo>
                  <a:lnTo>
                    <a:pt x="330" y="42"/>
                  </a:lnTo>
                  <a:lnTo>
                    <a:pt x="22" y="42"/>
                  </a:lnTo>
                  <a:lnTo>
                    <a:pt x="22" y="350"/>
                  </a:lnTo>
                  <a:lnTo>
                    <a:pt x="330" y="350"/>
                  </a:lnTo>
                  <a:lnTo>
                    <a:pt x="330" y="194"/>
                  </a:lnTo>
                  <a:lnTo>
                    <a:pt x="210" y="326"/>
                  </a:lnTo>
                  <a:lnTo>
                    <a:pt x="210" y="326"/>
                  </a:lnTo>
                  <a:lnTo>
                    <a:pt x="204" y="330"/>
                  </a:lnTo>
                  <a:lnTo>
                    <a:pt x="198" y="332"/>
                  </a:lnTo>
                  <a:lnTo>
                    <a:pt x="192" y="330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4" y="32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86"/>
                  </a:lnTo>
                  <a:lnTo>
                    <a:pt x="52" y="180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4" y="15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6" y="140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0"/>
                  </a:lnTo>
                  <a:lnTo>
                    <a:pt x="102" y="132"/>
                  </a:lnTo>
                  <a:lnTo>
                    <a:pt x="112" y="134"/>
                  </a:lnTo>
                  <a:lnTo>
                    <a:pt x="194" y="176"/>
                  </a:lnTo>
                  <a:lnTo>
                    <a:pt x="330" y="62"/>
                  </a:lnTo>
                  <a:lnTo>
                    <a:pt x="330" y="62"/>
                  </a:lnTo>
                  <a:close/>
                  <a:moveTo>
                    <a:pt x="418" y="36"/>
                  </a:moveTo>
                  <a:lnTo>
                    <a:pt x="210" y="210"/>
                  </a:lnTo>
                  <a:lnTo>
                    <a:pt x="210" y="210"/>
                  </a:lnTo>
                  <a:lnTo>
                    <a:pt x="206" y="212"/>
                  </a:lnTo>
                  <a:lnTo>
                    <a:pt x="200" y="214"/>
                  </a:lnTo>
                  <a:lnTo>
                    <a:pt x="194" y="214"/>
                  </a:lnTo>
                  <a:lnTo>
                    <a:pt x="190" y="21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198" y="286"/>
                  </a:lnTo>
                  <a:lnTo>
                    <a:pt x="422" y="40"/>
                  </a:lnTo>
                  <a:lnTo>
                    <a:pt x="418" y="36"/>
                  </a:lnTo>
                  <a:lnTo>
                    <a:pt x="4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11"/>
          <p:cNvGrpSpPr/>
          <p:nvPr/>
        </p:nvGrpSpPr>
        <p:grpSpPr>
          <a:xfrm>
            <a:off x="4643438" y="2000240"/>
            <a:ext cx="928694" cy="571504"/>
            <a:chOff x="571472" y="5606454"/>
            <a:chExt cx="1440000" cy="894380"/>
          </a:xfrm>
        </p:grpSpPr>
        <p:pic>
          <p:nvPicPr>
            <p:cNvPr id="24" name="Рисунок 23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6320834"/>
              <a:ext cx="1440000" cy="180000"/>
            </a:xfrm>
            <a:prstGeom prst="rect">
              <a:avLst/>
            </a:prstGeom>
          </p:spPr>
        </p:pic>
        <p:sp>
          <p:nvSpPr>
            <p:cNvPr id="25" name="Овал 24"/>
            <p:cNvSpPr/>
            <p:nvPr/>
          </p:nvSpPr>
          <p:spPr>
            <a:xfrm>
              <a:off x="918866" y="5639881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885439" y="5606454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12"/>
            <p:cNvSpPr>
              <a:spLocks noChangeAspect="1" noEditPoints="1"/>
            </p:cNvSpPr>
            <p:nvPr/>
          </p:nvSpPr>
          <p:spPr bwMode="auto">
            <a:xfrm>
              <a:off x="1038290" y="5792383"/>
              <a:ext cx="428628" cy="34814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342" y="20"/>
                </a:cxn>
                <a:cxn ang="0">
                  <a:pos x="348" y="24"/>
                </a:cxn>
                <a:cxn ang="0">
                  <a:pos x="352" y="32"/>
                </a:cxn>
                <a:cxn ang="0">
                  <a:pos x="352" y="44"/>
                </a:cxn>
                <a:cxn ang="0">
                  <a:pos x="396" y="8"/>
                </a:cxn>
                <a:cxn ang="0">
                  <a:pos x="402" y="4"/>
                </a:cxn>
                <a:cxn ang="0">
                  <a:pos x="416" y="0"/>
                </a:cxn>
                <a:cxn ang="0">
                  <a:pos x="430" y="2"/>
                </a:cxn>
                <a:cxn ang="0">
                  <a:pos x="446" y="12"/>
                </a:cxn>
                <a:cxn ang="0">
                  <a:pos x="456" y="30"/>
                </a:cxn>
                <a:cxn ang="0">
                  <a:pos x="458" y="44"/>
                </a:cxn>
                <a:cxn ang="0">
                  <a:pos x="454" y="56"/>
                </a:cxn>
                <a:cxn ang="0">
                  <a:pos x="352" y="170"/>
                </a:cxn>
                <a:cxn ang="0">
                  <a:pos x="352" y="362"/>
                </a:cxn>
                <a:cxn ang="0">
                  <a:pos x="348" y="370"/>
                </a:cxn>
                <a:cxn ang="0">
                  <a:pos x="342" y="372"/>
                </a:cxn>
                <a:cxn ang="0">
                  <a:pos x="12" y="372"/>
                </a:cxn>
                <a:cxn ang="0">
                  <a:pos x="6" y="372"/>
                </a:cxn>
                <a:cxn ang="0">
                  <a:pos x="2" y="366"/>
                </a:cxn>
                <a:cxn ang="0">
                  <a:pos x="0" y="36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330" y="62"/>
                </a:cxn>
                <a:cxn ang="0">
                  <a:pos x="22" y="42"/>
                </a:cxn>
                <a:cxn ang="0">
                  <a:pos x="330" y="350"/>
                </a:cxn>
                <a:cxn ang="0">
                  <a:pos x="210" y="326"/>
                </a:cxn>
                <a:cxn ang="0">
                  <a:pos x="204" y="330"/>
                </a:cxn>
                <a:cxn ang="0">
                  <a:pos x="192" y="330"/>
                </a:cxn>
                <a:cxn ang="0">
                  <a:pos x="186" y="326"/>
                </a:cxn>
                <a:cxn ang="0">
                  <a:pos x="60" y="194"/>
                </a:cxn>
                <a:cxn ang="0">
                  <a:pos x="56" y="186"/>
                </a:cxn>
                <a:cxn ang="0">
                  <a:pos x="52" y="172"/>
                </a:cxn>
                <a:cxn ang="0">
                  <a:pos x="52" y="166"/>
                </a:cxn>
                <a:cxn ang="0">
                  <a:pos x="52" y="166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74" y="136"/>
                </a:cxn>
                <a:cxn ang="0">
                  <a:pos x="76" y="134"/>
                </a:cxn>
                <a:cxn ang="0">
                  <a:pos x="94" y="130"/>
                </a:cxn>
                <a:cxn ang="0">
                  <a:pos x="112" y="134"/>
                </a:cxn>
                <a:cxn ang="0">
                  <a:pos x="330" y="62"/>
                </a:cxn>
                <a:cxn ang="0">
                  <a:pos x="418" y="36"/>
                </a:cxn>
                <a:cxn ang="0">
                  <a:pos x="210" y="210"/>
                </a:cxn>
                <a:cxn ang="0">
                  <a:pos x="200" y="214"/>
                </a:cxn>
                <a:cxn ang="0">
                  <a:pos x="190" y="212"/>
                </a:cxn>
                <a:cxn ang="0">
                  <a:pos x="96" y="166"/>
                </a:cxn>
                <a:cxn ang="0">
                  <a:pos x="92" y="168"/>
                </a:cxn>
                <a:cxn ang="0">
                  <a:pos x="88" y="170"/>
                </a:cxn>
                <a:cxn ang="0">
                  <a:pos x="88" y="170"/>
                </a:cxn>
                <a:cxn ang="0">
                  <a:pos x="198" y="286"/>
                </a:cxn>
                <a:cxn ang="0">
                  <a:pos x="418" y="36"/>
                </a:cxn>
              </a:cxnLst>
              <a:rect l="0" t="0" r="r" b="b"/>
              <a:pathLst>
                <a:path w="458" h="372">
                  <a:moveTo>
                    <a:pt x="12" y="20"/>
                  </a:moveTo>
                  <a:lnTo>
                    <a:pt x="12" y="20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22"/>
                  </a:lnTo>
                  <a:lnTo>
                    <a:pt x="348" y="24"/>
                  </a:lnTo>
                  <a:lnTo>
                    <a:pt x="352" y="28"/>
                  </a:lnTo>
                  <a:lnTo>
                    <a:pt x="352" y="32"/>
                  </a:lnTo>
                  <a:lnTo>
                    <a:pt x="352" y="32"/>
                  </a:lnTo>
                  <a:lnTo>
                    <a:pt x="352" y="44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8" y="2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6" y="4"/>
                  </a:lnTo>
                  <a:lnTo>
                    <a:pt x="446" y="12"/>
                  </a:lnTo>
                  <a:lnTo>
                    <a:pt x="454" y="24"/>
                  </a:lnTo>
                  <a:lnTo>
                    <a:pt x="456" y="30"/>
                  </a:lnTo>
                  <a:lnTo>
                    <a:pt x="458" y="36"/>
                  </a:lnTo>
                  <a:lnTo>
                    <a:pt x="458" y="44"/>
                  </a:lnTo>
                  <a:lnTo>
                    <a:pt x="456" y="50"/>
                  </a:lnTo>
                  <a:lnTo>
                    <a:pt x="454" y="56"/>
                  </a:lnTo>
                  <a:lnTo>
                    <a:pt x="450" y="64"/>
                  </a:lnTo>
                  <a:lnTo>
                    <a:pt x="352" y="170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52" y="366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2" y="36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330" y="62"/>
                  </a:moveTo>
                  <a:lnTo>
                    <a:pt x="330" y="42"/>
                  </a:lnTo>
                  <a:lnTo>
                    <a:pt x="22" y="42"/>
                  </a:lnTo>
                  <a:lnTo>
                    <a:pt x="22" y="350"/>
                  </a:lnTo>
                  <a:lnTo>
                    <a:pt x="330" y="350"/>
                  </a:lnTo>
                  <a:lnTo>
                    <a:pt x="330" y="194"/>
                  </a:lnTo>
                  <a:lnTo>
                    <a:pt x="210" y="326"/>
                  </a:lnTo>
                  <a:lnTo>
                    <a:pt x="210" y="326"/>
                  </a:lnTo>
                  <a:lnTo>
                    <a:pt x="204" y="330"/>
                  </a:lnTo>
                  <a:lnTo>
                    <a:pt x="198" y="332"/>
                  </a:lnTo>
                  <a:lnTo>
                    <a:pt x="192" y="330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4" y="32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86"/>
                  </a:lnTo>
                  <a:lnTo>
                    <a:pt x="52" y="180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4" y="15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6" y="140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0"/>
                  </a:lnTo>
                  <a:lnTo>
                    <a:pt x="102" y="132"/>
                  </a:lnTo>
                  <a:lnTo>
                    <a:pt x="112" y="134"/>
                  </a:lnTo>
                  <a:lnTo>
                    <a:pt x="194" y="176"/>
                  </a:lnTo>
                  <a:lnTo>
                    <a:pt x="330" y="62"/>
                  </a:lnTo>
                  <a:lnTo>
                    <a:pt x="330" y="62"/>
                  </a:lnTo>
                  <a:close/>
                  <a:moveTo>
                    <a:pt x="418" y="36"/>
                  </a:moveTo>
                  <a:lnTo>
                    <a:pt x="210" y="210"/>
                  </a:lnTo>
                  <a:lnTo>
                    <a:pt x="210" y="210"/>
                  </a:lnTo>
                  <a:lnTo>
                    <a:pt x="206" y="212"/>
                  </a:lnTo>
                  <a:lnTo>
                    <a:pt x="200" y="214"/>
                  </a:lnTo>
                  <a:lnTo>
                    <a:pt x="194" y="214"/>
                  </a:lnTo>
                  <a:lnTo>
                    <a:pt x="190" y="21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198" y="286"/>
                  </a:lnTo>
                  <a:lnTo>
                    <a:pt x="422" y="40"/>
                  </a:lnTo>
                  <a:lnTo>
                    <a:pt x="418" y="36"/>
                  </a:lnTo>
                  <a:lnTo>
                    <a:pt x="4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95214" y="1928802"/>
            <a:ext cx="369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Азаматтарға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корпорациясынан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цифрлық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қолтаңба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(ЭЦҚ)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кілтінің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94100" y="1928802"/>
            <a:ext cx="288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логин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парольдің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714620"/>
            <a:ext cx="4714908" cy="316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01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3"/>
          <p:cNvGrpSpPr/>
          <p:nvPr/>
        </p:nvGrpSpPr>
        <p:grpSpPr>
          <a:xfrm>
            <a:off x="78587" y="0"/>
            <a:ext cx="9065413" cy="571500"/>
            <a:chOff x="1497013" y="0"/>
            <a:chExt cx="9827413" cy="57150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998913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60588" y="0"/>
              <a:ext cx="2854325" cy="571500"/>
            </a:xfrm>
            <a:custGeom>
              <a:avLst/>
              <a:gdLst/>
              <a:ahLst/>
              <a:cxnLst>
                <a:cxn ang="0">
                  <a:pos x="1798" y="360"/>
                </a:cxn>
                <a:cxn ang="0">
                  <a:pos x="1244" y="0"/>
                </a:cxn>
                <a:cxn ang="0">
                  <a:pos x="0" y="0"/>
                </a:cxn>
                <a:cxn ang="0">
                  <a:pos x="1798" y="360"/>
                </a:cxn>
              </a:cxnLst>
              <a:rect l="0" t="0" r="r" b="b"/>
              <a:pathLst>
                <a:path w="1798" h="360">
                  <a:moveTo>
                    <a:pt x="1798" y="36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798" y="360"/>
                  </a:lnTo>
                  <a:close/>
                </a:path>
              </a:pathLst>
            </a:custGeom>
            <a:solidFill>
              <a:srgbClr val="00A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7013" y="0"/>
              <a:ext cx="2174875" cy="301625"/>
            </a:xfrm>
            <a:custGeom>
              <a:avLst/>
              <a:gdLst>
                <a:gd name="connsiteX0" fmla="*/ 1370 w 1370"/>
                <a:gd name="connsiteY0" fmla="*/ 190 h 190"/>
                <a:gd name="connsiteX1" fmla="*/ 750 w 1370"/>
                <a:gd name="connsiteY1" fmla="*/ 0 h 190"/>
                <a:gd name="connsiteX2" fmla="*/ 0 w 1370"/>
                <a:gd name="connsiteY2" fmla="*/ 0 h 190"/>
                <a:gd name="connsiteX3" fmla="*/ 1370 w 1370"/>
                <a:gd name="connsiteY3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" h="190">
                  <a:moveTo>
                    <a:pt x="1370" y="19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370" y="190"/>
                  </a:lnTo>
                  <a:close/>
                </a:path>
              </a:pathLst>
            </a:custGeom>
            <a:solidFill>
              <a:srgbClr val="38B5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631526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71800" y="-27384"/>
            <a:ext cx="344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kk-K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КАБИНЕТТЕ АВТОРЛАНУДЫҢ 1-ТӘСІЛІ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logo_en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700000" cy="31665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39552" y="1184490"/>
            <a:ext cx="4719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ЭЦҚ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қолдануды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веб-сайт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бөлімінде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құрамдауыштар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қамсыздандыру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қамсыздандыруға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ЭЦҚ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куәландыру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сайтында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http://pki.gov.kz/index.php/ru/ncalayer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сипатталған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714352"/>
            <a:ext cx="8424936" cy="602701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253799" y="783959"/>
            <a:ext cx="4534225" cy="304923"/>
            <a:chOff x="791004" y="1019192"/>
            <a:chExt cx="2818923" cy="353892"/>
          </a:xfrm>
        </p:grpSpPr>
        <p:sp>
          <p:nvSpPr>
            <p:cNvPr id="17" name="Freeform 35"/>
            <p:cNvSpPr>
              <a:spLocks/>
            </p:cNvSpPr>
            <p:nvPr/>
          </p:nvSpPr>
          <p:spPr bwMode="auto">
            <a:xfrm flipH="1">
              <a:off x="3510366" y="1336880"/>
              <a:ext cx="99561" cy="36204"/>
            </a:xfrm>
            <a:custGeom>
              <a:avLst/>
              <a:gdLst/>
              <a:ahLst/>
              <a:cxnLst>
                <a:cxn ang="0">
                  <a:pos x="220" y="80"/>
                </a:cxn>
                <a:cxn ang="0">
                  <a:pos x="0" y="0"/>
                </a:cxn>
                <a:cxn ang="0">
                  <a:pos x="220" y="0"/>
                </a:cxn>
                <a:cxn ang="0">
                  <a:pos x="220" y="80"/>
                </a:cxn>
              </a:cxnLst>
              <a:rect l="0" t="0" r="r" b="b"/>
              <a:pathLst>
                <a:path w="220" h="80">
                  <a:moveTo>
                    <a:pt x="220" y="80"/>
                  </a:moveTo>
                  <a:lnTo>
                    <a:pt x="0" y="0"/>
                  </a:lnTo>
                  <a:lnTo>
                    <a:pt x="220" y="0"/>
                  </a:lnTo>
                  <a:lnTo>
                    <a:pt x="220" y="8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 flipH="1">
              <a:off x="791004" y="1019192"/>
              <a:ext cx="2818921" cy="317688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5310 w 5310"/>
                <a:gd name="connsiteY0" fmla="*/ 702 h 702"/>
                <a:gd name="connsiteX1" fmla="*/ 0 w 5310"/>
                <a:gd name="connsiteY1" fmla="*/ 702 h 702"/>
                <a:gd name="connsiteX2" fmla="*/ 0 w 5310"/>
                <a:gd name="connsiteY2" fmla="*/ 0 h 702"/>
                <a:gd name="connsiteX3" fmla="*/ 4397 w 5310"/>
                <a:gd name="connsiteY3" fmla="*/ 0 h 702"/>
                <a:gd name="connsiteX4" fmla="*/ 5310 w 5310"/>
                <a:gd name="connsiteY4" fmla="*/ 702 h 702"/>
                <a:gd name="connsiteX0" fmla="*/ 5310 w 5679"/>
                <a:gd name="connsiteY0" fmla="*/ 702 h 702"/>
                <a:gd name="connsiteX1" fmla="*/ 0 w 5679"/>
                <a:gd name="connsiteY1" fmla="*/ 702 h 702"/>
                <a:gd name="connsiteX2" fmla="*/ 0 w 5679"/>
                <a:gd name="connsiteY2" fmla="*/ 0 h 702"/>
                <a:gd name="connsiteX3" fmla="*/ 5679 w 5679"/>
                <a:gd name="connsiteY3" fmla="*/ 0 h 702"/>
                <a:gd name="connsiteX4" fmla="*/ 5310 w 5679"/>
                <a:gd name="connsiteY4" fmla="*/ 702 h 702"/>
                <a:gd name="connsiteX0" fmla="*/ 6043 w 6043"/>
                <a:gd name="connsiteY0" fmla="*/ 702 h 702"/>
                <a:gd name="connsiteX1" fmla="*/ 0 w 6043"/>
                <a:gd name="connsiteY1" fmla="*/ 702 h 702"/>
                <a:gd name="connsiteX2" fmla="*/ 0 w 6043"/>
                <a:gd name="connsiteY2" fmla="*/ 0 h 702"/>
                <a:gd name="connsiteX3" fmla="*/ 5679 w 6043"/>
                <a:gd name="connsiteY3" fmla="*/ 0 h 702"/>
                <a:gd name="connsiteX4" fmla="*/ 6043 w 6043"/>
                <a:gd name="connsiteY4" fmla="*/ 702 h 702"/>
                <a:gd name="connsiteX0" fmla="*/ 6043 w 6229"/>
                <a:gd name="connsiteY0" fmla="*/ 702 h 702"/>
                <a:gd name="connsiteX1" fmla="*/ 0 w 6229"/>
                <a:gd name="connsiteY1" fmla="*/ 702 h 702"/>
                <a:gd name="connsiteX2" fmla="*/ 0 w 6229"/>
                <a:gd name="connsiteY2" fmla="*/ 0 h 702"/>
                <a:gd name="connsiteX3" fmla="*/ 6229 w 6229"/>
                <a:gd name="connsiteY3" fmla="*/ 0 h 702"/>
                <a:gd name="connsiteX4" fmla="*/ 6043 w 6229"/>
                <a:gd name="connsiteY4" fmla="*/ 702 h 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9" h="702">
                  <a:moveTo>
                    <a:pt x="6043" y="702"/>
                  </a:moveTo>
                  <a:lnTo>
                    <a:pt x="0" y="702"/>
                  </a:lnTo>
                  <a:lnTo>
                    <a:pt x="0" y="0"/>
                  </a:lnTo>
                  <a:lnTo>
                    <a:pt x="6229" y="0"/>
                  </a:lnTo>
                  <a:lnTo>
                    <a:pt x="6043" y="7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3801" y="76470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ЭЦҚ  КІЛТІНІҢ КӨМЕГІМЕН АВТОРЛАНУ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282" y="3053000"/>
            <a:ext cx="300039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7" name="Прямая со стрелкой 66"/>
          <p:cNvCxnSpPr/>
          <p:nvPr/>
        </p:nvCxnSpPr>
        <p:spPr>
          <a:xfrm rot="16200000" flipH="1">
            <a:off x="6775372" y="2838075"/>
            <a:ext cx="430216" cy="2810"/>
          </a:xfrm>
          <a:prstGeom prst="straightConnector1">
            <a:avLst/>
          </a:prstGeom>
          <a:ln w="25400" cap="rnd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9552" y="3068960"/>
            <a:ext cx="4719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ЭЦҚ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кілті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пайдаланушының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компьютерінде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файл (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файлдық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сертификат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түрінде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Сіздің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компьютер»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тармағын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таңдағаннан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файл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диалогтік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терезесін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ашып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осы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файлға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жолды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9552" y="4437112"/>
            <a:ext cx="47194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Веб-сайтта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авторлану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түпнұсқаландыруға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ЭЦҚ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кілттерін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(файл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AUTH_RSA_-дан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басталады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екендігін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ескерген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жөн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Файлды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таңдап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диалогтік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терезе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жабылған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Кіру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тетігіне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басу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Файлға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java-апплет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рұқсатын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диалогтік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терезеге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жеткізу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паролі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PIN-ді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енгізіп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Кіру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тетігіне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басу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 rot="16200000" flipH="1">
            <a:off x="6775372" y="4981216"/>
            <a:ext cx="430216" cy="2810"/>
          </a:xfrm>
          <a:prstGeom prst="straightConnector1">
            <a:avLst/>
          </a:prstGeom>
          <a:ln w="25400" cap="rnd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785794"/>
            <a:ext cx="3070813" cy="177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5214950"/>
            <a:ext cx="2833694" cy="135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13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3"/>
          <p:cNvGrpSpPr/>
          <p:nvPr/>
        </p:nvGrpSpPr>
        <p:grpSpPr>
          <a:xfrm>
            <a:off x="78587" y="0"/>
            <a:ext cx="9065413" cy="571500"/>
            <a:chOff x="1497013" y="0"/>
            <a:chExt cx="9827413" cy="57150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998913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60588" y="0"/>
              <a:ext cx="2854325" cy="571500"/>
            </a:xfrm>
            <a:custGeom>
              <a:avLst/>
              <a:gdLst/>
              <a:ahLst/>
              <a:cxnLst>
                <a:cxn ang="0">
                  <a:pos x="1798" y="360"/>
                </a:cxn>
                <a:cxn ang="0">
                  <a:pos x="1244" y="0"/>
                </a:cxn>
                <a:cxn ang="0">
                  <a:pos x="0" y="0"/>
                </a:cxn>
                <a:cxn ang="0">
                  <a:pos x="1798" y="360"/>
                </a:cxn>
              </a:cxnLst>
              <a:rect l="0" t="0" r="r" b="b"/>
              <a:pathLst>
                <a:path w="1798" h="360">
                  <a:moveTo>
                    <a:pt x="1798" y="36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798" y="360"/>
                  </a:lnTo>
                  <a:close/>
                </a:path>
              </a:pathLst>
            </a:custGeom>
            <a:solidFill>
              <a:srgbClr val="00A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7013" y="0"/>
              <a:ext cx="2174875" cy="301625"/>
            </a:xfrm>
            <a:custGeom>
              <a:avLst/>
              <a:gdLst>
                <a:gd name="connsiteX0" fmla="*/ 1370 w 1370"/>
                <a:gd name="connsiteY0" fmla="*/ 190 h 190"/>
                <a:gd name="connsiteX1" fmla="*/ 750 w 1370"/>
                <a:gd name="connsiteY1" fmla="*/ 0 h 190"/>
                <a:gd name="connsiteX2" fmla="*/ 0 w 1370"/>
                <a:gd name="connsiteY2" fmla="*/ 0 h 190"/>
                <a:gd name="connsiteX3" fmla="*/ 1370 w 1370"/>
                <a:gd name="connsiteY3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" h="190">
                  <a:moveTo>
                    <a:pt x="1370" y="19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370" y="190"/>
                  </a:lnTo>
                  <a:close/>
                </a:path>
              </a:pathLst>
            </a:custGeom>
            <a:solidFill>
              <a:srgbClr val="38B5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631526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71800" y="-27384"/>
            <a:ext cx="344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КАБИНЕТТЕ АВТОРЛАНУДЫҢ  2-ТӘСІЛІ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АВТОРИЗАЦИИ В ЛИЧНОМ КАБИНЕТЕ</a:t>
            </a:r>
          </a:p>
        </p:txBody>
      </p:sp>
      <p:pic>
        <p:nvPicPr>
          <p:cNvPr id="32" name="Рисунок 31" descr="logo_en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700000" cy="3166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736012"/>
            <a:ext cx="8424936" cy="578705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714356"/>
            <a:ext cx="7320306" cy="349890"/>
            <a:chOff x="323528" y="955016"/>
            <a:chExt cx="6105860" cy="349890"/>
          </a:xfrm>
        </p:grpSpPr>
        <p:grpSp>
          <p:nvGrpSpPr>
            <p:cNvPr id="16" name="Группа 15"/>
            <p:cNvGrpSpPr/>
            <p:nvPr/>
          </p:nvGrpSpPr>
          <p:grpSpPr>
            <a:xfrm flipH="1">
              <a:off x="323528" y="955016"/>
              <a:ext cx="3926644" cy="349890"/>
              <a:chOff x="-947315" y="849738"/>
              <a:chExt cx="4557242" cy="523346"/>
            </a:xfrm>
          </p:grpSpPr>
          <p:sp>
            <p:nvSpPr>
              <p:cNvPr id="17" name="Freeform 35"/>
              <p:cNvSpPr>
                <a:spLocks/>
              </p:cNvSpPr>
              <p:nvPr/>
            </p:nvSpPr>
            <p:spPr bwMode="auto">
              <a:xfrm flipH="1">
                <a:off x="3510366" y="1336880"/>
                <a:ext cx="99561" cy="36204"/>
              </a:xfrm>
              <a:custGeom>
                <a:avLst/>
                <a:gdLst/>
                <a:ahLst/>
                <a:cxnLst>
                  <a:cxn ang="0">
                    <a:pos x="220" y="80"/>
                  </a:cxn>
                  <a:cxn ang="0">
                    <a:pos x="0" y="0"/>
                  </a:cxn>
                  <a:cxn ang="0">
                    <a:pos x="220" y="0"/>
                  </a:cxn>
                  <a:cxn ang="0">
                    <a:pos x="220" y="80"/>
                  </a:cxn>
                </a:cxnLst>
                <a:rect l="0" t="0" r="r" b="b"/>
                <a:pathLst>
                  <a:path w="220" h="80">
                    <a:moveTo>
                      <a:pt x="220" y="80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 flipH="1">
                <a:off x="-947315" y="849738"/>
                <a:ext cx="4557240" cy="487142"/>
              </a:xfrm>
              <a:custGeom>
                <a:avLst/>
                <a:gdLst>
                  <a:gd name="connsiteX0" fmla="*/ 4211 w 5004"/>
                  <a:gd name="connsiteY0" fmla="*/ 446 h 446"/>
                  <a:gd name="connsiteX1" fmla="*/ 0 w 5004"/>
                  <a:gd name="connsiteY1" fmla="*/ 446 h 446"/>
                  <a:gd name="connsiteX2" fmla="*/ 0 w 5004"/>
                  <a:gd name="connsiteY2" fmla="*/ 0 h 446"/>
                  <a:gd name="connsiteX3" fmla="*/ 5004 w 5004"/>
                  <a:gd name="connsiteY3" fmla="*/ 0 h 446"/>
                  <a:gd name="connsiteX4" fmla="*/ 4211 w 5004"/>
                  <a:gd name="connsiteY4" fmla="*/ 446 h 446"/>
                  <a:gd name="connsiteX0" fmla="*/ 4211 w 4397"/>
                  <a:gd name="connsiteY0" fmla="*/ 446 h 446"/>
                  <a:gd name="connsiteX1" fmla="*/ 0 w 4397"/>
                  <a:gd name="connsiteY1" fmla="*/ 446 h 446"/>
                  <a:gd name="connsiteX2" fmla="*/ 0 w 4397"/>
                  <a:gd name="connsiteY2" fmla="*/ 0 h 446"/>
                  <a:gd name="connsiteX3" fmla="*/ 4397 w 4397"/>
                  <a:gd name="connsiteY3" fmla="*/ 0 h 446"/>
                  <a:gd name="connsiteX4" fmla="*/ 4211 w 4397"/>
                  <a:gd name="connsiteY4" fmla="*/ 446 h 446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256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256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0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5310 w 5310"/>
                  <a:gd name="connsiteY0" fmla="*/ 702 h 702"/>
                  <a:gd name="connsiteX1" fmla="*/ 0 w 5310"/>
                  <a:gd name="connsiteY1" fmla="*/ 702 h 702"/>
                  <a:gd name="connsiteX2" fmla="*/ 0 w 5310"/>
                  <a:gd name="connsiteY2" fmla="*/ 0 h 702"/>
                  <a:gd name="connsiteX3" fmla="*/ 4397 w 5310"/>
                  <a:gd name="connsiteY3" fmla="*/ 0 h 702"/>
                  <a:gd name="connsiteX4" fmla="*/ 5310 w 5310"/>
                  <a:gd name="connsiteY4" fmla="*/ 702 h 702"/>
                  <a:gd name="connsiteX0" fmla="*/ 5310 w 5679"/>
                  <a:gd name="connsiteY0" fmla="*/ 702 h 702"/>
                  <a:gd name="connsiteX1" fmla="*/ 0 w 5679"/>
                  <a:gd name="connsiteY1" fmla="*/ 702 h 702"/>
                  <a:gd name="connsiteX2" fmla="*/ 0 w 5679"/>
                  <a:gd name="connsiteY2" fmla="*/ 0 h 702"/>
                  <a:gd name="connsiteX3" fmla="*/ 5679 w 5679"/>
                  <a:gd name="connsiteY3" fmla="*/ 0 h 702"/>
                  <a:gd name="connsiteX4" fmla="*/ 5310 w 5679"/>
                  <a:gd name="connsiteY4" fmla="*/ 702 h 702"/>
                  <a:gd name="connsiteX0" fmla="*/ 6043 w 6043"/>
                  <a:gd name="connsiteY0" fmla="*/ 702 h 702"/>
                  <a:gd name="connsiteX1" fmla="*/ 0 w 6043"/>
                  <a:gd name="connsiteY1" fmla="*/ 702 h 702"/>
                  <a:gd name="connsiteX2" fmla="*/ 0 w 6043"/>
                  <a:gd name="connsiteY2" fmla="*/ 0 h 702"/>
                  <a:gd name="connsiteX3" fmla="*/ 5679 w 6043"/>
                  <a:gd name="connsiteY3" fmla="*/ 0 h 702"/>
                  <a:gd name="connsiteX4" fmla="*/ 6043 w 6043"/>
                  <a:gd name="connsiteY4" fmla="*/ 702 h 702"/>
                  <a:gd name="connsiteX0" fmla="*/ 6043 w 6229"/>
                  <a:gd name="connsiteY0" fmla="*/ 702 h 702"/>
                  <a:gd name="connsiteX1" fmla="*/ 0 w 6229"/>
                  <a:gd name="connsiteY1" fmla="*/ 702 h 702"/>
                  <a:gd name="connsiteX2" fmla="*/ 0 w 6229"/>
                  <a:gd name="connsiteY2" fmla="*/ 0 h 702"/>
                  <a:gd name="connsiteX3" fmla="*/ 6229 w 6229"/>
                  <a:gd name="connsiteY3" fmla="*/ 0 h 702"/>
                  <a:gd name="connsiteX4" fmla="*/ 6043 w 6229"/>
                  <a:gd name="connsiteY4" fmla="*/ 702 h 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9" h="702">
                    <a:moveTo>
                      <a:pt x="6043" y="702"/>
                    </a:moveTo>
                    <a:lnTo>
                      <a:pt x="0" y="702"/>
                    </a:lnTo>
                    <a:lnTo>
                      <a:pt x="0" y="0"/>
                    </a:lnTo>
                    <a:lnTo>
                      <a:pt x="6229" y="0"/>
                    </a:lnTo>
                    <a:lnTo>
                      <a:pt x="6043" y="70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57158" y="960983"/>
              <a:ext cx="607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ЛОГИН ЖӘНЕ ПАРОЛЬДІҢ КӨМЕГІМЕН АВТОРЛАНУ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reeform 12"/>
          <p:cNvSpPr>
            <a:spLocks noChangeAspect="1" noEditPoints="1"/>
          </p:cNvSpPr>
          <p:nvPr/>
        </p:nvSpPr>
        <p:spPr bwMode="auto">
          <a:xfrm>
            <a:off x="571472" y="1165214"/>
            <a:ext cx="375501" cy="304992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29058" y="5022866"/>
            <a:ext cx="4643470" cy="1214446"/>
            <a:chOff x="643480" y="3217536"/>
            <a:chExt cx="8087798" cy="49949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643480" y="3217536"/>
              <a:ext cx="126830" cy="499496"/>
            </a:xfrm>
            <a:custGeom>
              <a:avLst/>
              <a:gdLst/>
              <a:ahLst/>
              <a:cxnLst>
                <a:cxn ang="0">
                  <a:pos x="100" y="736"/>
                </a:cxn>
                <a:cxn ang="0">
                  <a:pos x="0" y="736"/>
                </a:cxn>
                <a:cxn ang="0">
                  <a:pos x="0" y="0"/>
                </a:cxn>
                <a:cxn ang="0">
                  <a:pos x="100" y="0"/>
                </a:cxn>
              </a:cxnLst>
              <a:rect l="0" t="0" r="r" b="b"/>
              <a:pathLst>
                <a:path w="100" h="736">
                  <a:moveTo>
                    <a:pt x="100" y="736"/>
                  </a:moveTo>
                  <a:lnTo>
                    <a:pt x="0" y="736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flipH="1">
              <a:off x="8604448" y="3217536"/>
              <a:ext cx="126830" cy="499496"/>
            </a:xfrm>
            <a:custGeom>
              <a:avLst/>
              <a:gdLst/>
              <a:ahLst/>
              <a:cxnLst>
                <a:cxn ang="0">
                  <a:pos x="100" y="736"/>
                </a:cxn>
                <a:cxn ang="0">
                  <a:pos x="0" y="736"/>
                </a:cxn>
                <a:cxn ang="0">
                  <a:pos x="0" y="0"/>
                </a:cxn>
                <a:cxn ang="0">
                  <a:pos x="100" y="0"/>
                </a:cxn>
              </a:cxnLst>
              <a:rect l="0" t="0" r="r" b="b"/>
              <a:pathLst>
                <a:path w="100" h="736">
                  <a:moveTo>
                    <a:pt x="100" y="736"/>
                  </a:moveTo>
                  <a:lnTo>
                    <a:pt x="0" y="736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Freeform 12"/>
          <p:cNvSpPr>
            <a:spLocks noChangeAspect="1" noEditPoints="1"/>
          </p:cNvSpPr>
          <p:nvPr/>
        </p:nvSpPr>
        <p:spPr bwMode="auto">
          <a:xfrm>
            <a:off x="598805" y="7977053"/>
            <a:ext cx="265965" cy="216024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12"/>
          <p:cNvSpPr>
            <a:spLocks noChangeAspect="1" noEditPoints="1"/>
          </p:cNvSpPr>
          <p:nvPr/>
        </p:nvSpPr>
        <p:spPr bwMode="auto">
          <a:xfrm>
            <a:off x="598805" y="8265085"/>
            <a:ext cx="265965" cy="216024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11560" y="8573106"/>
            <a:ext cx="8087798" cy="499496"/>
            <a:chOff x="643480" y="3217536"/>
            <a:chExt cx="8087798" cy="499496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643480" y="3217536"/>
              <a:ext cx="126830" cy="499496"/>
            </a:xfrm>
            <a:custGeom>
              <a:avLst/>
              <a:gdLst/>
              <a:ahLst/>
              <a:cxnLst>
                <a:cxn ang="0">
                  <a:pos x="100" y="736"/>
                </a:cxn>
                <a:cxn ang="0">
                  <a:pos x="0" y="736"/>
                </a:cxn>
                <a:cxn ang="0">
                  <a:pos x="0" y="0"/>
                </a:cxn>
                <a:cxn ang="0">
                  <a:pos x="100" y="0"/>
                </a:cxn>
              </a:cxnLst>
              <a:rect l="0" t="0" r="r" b="b"/>
              <a:pathLst>
                <a:path w="100" h="736">
                  <a:moveTo>
                    <a:pt x="100" y="736"/>
                  </a:moveTo>
                  <a:lnTo>
                    <a:pt x="0" y="736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flipH="1">
              <a:off x="8604448" y="3217536"/>
              <a:ext cx="126830" cy="499496"/>
            </a:xfrm>
            <a:custGeom>
              <a:avLst/>
              <a:gdLst/>
              <a:ahLst/>
              <a:cxnLst>
                <a:cxn ang="0">
                  <a:pos x="100" y="736"/>
                </a:cxn>
                <a:cxn ang="0">
                  <a:pos x="0" y="736"/>
                </a:cxn>
                <a:cxn ang="0">
                  <a:pos x="0" y="0"/>
                </a:cxn>
                <a:cxn ang="0">
                  <a:pos x="100" y="0"/>
                </a:cxn>
              </a:cxnLst>
              <a:rect l="0" t="0" r="r" b="b"/>
              <a:pathLst>
                <a:path w="100" h="736">
                  <a:moveTo>
                    <a:pt x="100" y="736"/>
                  </a:moveTo>
                  <a:lnTo>
                    <a:pt x="0" y="736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03648" y="7686985"/>
            <a:ext cx="281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 достижении возраста»</a:t>
            </a:r>
            <a:endParaRPr lang="ru-RU" sz="1400" i="1" dirty="0">
              <a:solidFill>
                <a:srgbClr val="008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03648" y="847907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 инвалидности»</a:t>
            </a:r>
            <a:endParaRPr lang="ru-RU" sz="1400" i="1" dirty="0">
              <a:solidFill>
                <a:srgbClr val="008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60582" y="1106160"/>
            <a:ext cx="7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Логин мен пароль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пайдаланушыға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интернет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үзінді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көшірмені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тәсілі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ретінде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алдын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ала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келісім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бұдан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әрі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келісім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1472" y="1736718"/>
            <a:ext cx="2437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Сайтқа</a:t>
            </a:r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тіркелу</a:t>
            </a:r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(1-қадам)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960582" y="1970837"/>
            <a:ext cx="7643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келісім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жасасқан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пайдаланушылар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сайтқа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өздері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тіркеліп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сайтта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одан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әрі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авторлану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логин мен пароль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иелене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Тіркелу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тиісті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бөлікше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нысанына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өз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деректемелерін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көрсету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20572" y="2879726"/>
            <a:ext cx="4451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Тегі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Әкесінің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(бар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ЖСН</a:t>
            </a:r>
          </a:p>
          <a:p>
            <a:pPr lvl="0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Ұялы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телефон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нөмірі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пошта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мекенжайы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 12"/>
          <p:cNvSpPr>
            <a:spLocks noChangeAspect="1" noEditPoints="1"/>
          </p:cNvSpPr>
          <p:nvPr/>
        </p:nvSpPr>
        <p:spPr bwMode="auto">
          <a:xfrm>
            <a:off x="3938575" y="2951734"/>
            <a:ext cx="219223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Freeform 12"/>
          <p:cNvSpPr>
            <a:spLocks noChangeAspect="1" noEditPoints="1"/>
          </p:cNvSpPr>
          <p:nvPr/>
        </p:nvSpPr>
        <p:spPr bwMode="auto">
          <a:xfrm>
            <a:off x="3938575" y="3163463"/>
            <a:ext cx="219223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12"/>
          <p:cNvSpPr>
            <a:spLocks noChangeAspect="1" noEditPoints="1"/>
          </p:cNvSpPr>
          <p:nvPr/>
        </p:nvSpPr>
        <p:spPr bwMode="auto">
          <a:xfrm>
            <a:off x="3938575" y="3375192"/>
            <a:ext cx="219223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Freeform 12"/>
          <p:cNvSpPr>
            <a:spLocks noChangeAspect="1" noEditPoints="1"/>
          </p:cNvSpPr>
          <p:nvPr/>
        </p:nvSpPr>
        <p:spPr bwMode="auto">
          <a:xfrm>
            <a:off x="3938575" y="3586921"/>
            <a:ext cx="219223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Freeform 12"/>
          <p:cNvSpPr>
            <a:spLocks noChangeAspect="1" noEditPoints="1"/>
          </p:cNvSpPr>
          <p:nvPr/>
        </p:nvSpPr>
        <p:spPr bwMode="auto">
          <a:xfrm>
            <a:off x="3938575" y="3798650"/>
            <a:ext cx="219223" cy="17805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597569" y="4293096"/>
            <a:ext cx="37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Толтырған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тетігіне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басыңыз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Группа 11"/>
          <p:cNvGrpSpPr/>
          <p:nvPr/>
        </p:nvGrpSpPr>
        <p:grpSpPr>
          <a:xfrm>
            <a:off x="3750596" y="4305238"/>
            <a:ext cx="928694" cy="571504"/>
            <a:chOff x="571472" y="5606454"/>
            <a:chExt cx="1440000" cy="894380"/>
          </a:xfrm>
        </p:grpSpPr>
        <p:pic>
          <p:nvPicPr>
            <p:cNvPr id="113" name="Рисунок 112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6320834"/>
              <a:ext cx="1440000" cy="180000"/>
            </a:xfrm>
            <a:prstGeom prst="rect">
              <a:avLst/>
            </a:prstGeom>
          </p:spPr>
        </p:pic>
        <p:sp>
          <p:nvSpPr>
            <p:cNvPr id="114" name="Овал 113"/>
            <p:cNvSpPr/>
            <p:nvPr/>
          </p:nvSpPr>
          <p:spPr>
            <a:xfrm>
              <a:off x="918866" y="5639881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Овал 114"/>
            <p:cNvSpPr>
              <a:spLocks noChangeAspect="1"/>
            </p:cNvSpPr>
            <p:nvPr/>
          </p:nvSpPr>
          <p:spPr>
            <a:xfrm>
              <a:off x="885439" y="5606454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12"/>
            <p:cNvSpPr>
              <a:spLocks noChangeAspect="1" noEditPoints="1"/>
            </p:cNvSpPr>
            <p:nvPr/>
          </p:nvSpPr>
          <p:spPr bwMode="auto">
            <a:xfrm>
              <a:off x="1082778" y="5792383"/>
              <a:ext cx="428628" cy="34814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342" y="20"/>
                </a:cxn>
                <a:cxn ang="0">
                  <a:pos x="348" y="24"/>
                </a:cxn>
                <a:cxn ang="0">
                  <a:pos x="352" y="32"/>
                </a:cxn>
                <a:cxn ang="0">
                  <a:pos x="352" y="44"/>
                </a:cxn>
                <a:cxn ang="0">
                  <a:pos x="396" y="8"/>
                </a:cxn>
                <a:cxn ang="0">
                  <a:pos x="402" y="4"/>
                </a:cxn>
                <a:cxn ang="0">
                  <a:pos x="416" y="0"/>
                </a:cxn>
                <a:cxn ang="0">
                  <a:pos x="430" y="2"/>
                </a:cxn>
                <a:cxn ang="0">
                  <a:pos x="446" y="12"/>
                </a:cxn>
                <a:cxn ang="0">
                  <a:pos x="456" y="30"/>
                </a:cxn>
                <a:cxn ang="0">
                  <a:pos x="458" y="44"/>
                </a:cxn>
                <a:cxn ang="0">
                  <a:pos x="454" y="56"/>
                </a:cxn>
                <a:cxn ang="0">
                  <a:pos x="352" y="170"/>
                </a:cxn>
                <a:cxn ang="0">
                  <a:pos x="352" y="362"/>
                </a:cxn>
                <a:cxn ang="0">
                  <a:pos x="348" y="370"/>
                </a:cxn>
                <a:cxn ang="0">
                  <a:pos x="342" y="372"/>
                </a:cxn>
                <a:cxn ang="0">
                  <a:pos x="12" y="372"/>
                </a:cxn>
                <a:cxn ang="0">
                  <a:pos x="6" y="372"/>
                </a:cxn>
                <a:cxn ang="0">
                  <a:pos x="2" y="366"/>
                </a:cxn>
                <a:cxn ang="0">
                  <a:pos x="0" y="36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330" y="62"/>
                </a:cxn>
                <a:cxn ang="0">
                  <a:pos x="22" y="42"/>
                </a:cxn>
                <a:cxn ang="0">
                  <a:pos x="330" y="350"/>
                </a:cxn>
                <a:cxn ang="0">
                  <a:pos x="210" y="326"/>
                </a:cxn>
                <a:cxn ang="0">
                  <a:pos x="204" y="330"/>
                </a:cxn>
                <a:cxn ang="0">
                  <a:pos x="192" y="330"/>
                </a:cxn>
                <a:cxn ang="0">
                  <a:pos x="186" y="326"/>
                </a:cxn>
                <a:cxn ang="0">
                  <a:pos x="60" y="194"/>
                </a:cxn>
                <a:cxn ang="0">
                  <a:pos x="56" y="186"/>
                </a:cxn>
                <a:cxn ang="0">
                  <a:pos x="52" y="172"/>
                </a:cxn>
                <a:cxn ang="0">
                  <a:pos x="52" y="166"/>
                </a:cxn>
                <a:cxn ang="0">
                  <a:pos x="52" y="166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74" y="136"/>
                </a:cxn>
                <a:cxn ang="0">
                  <a:pos x="76" y="134"/>
                </a:cxn>
                <a:cxn ang="0">
                  <a:pos x="94" y="130"/>
                </a:cxn>
                <a:cxn ang="0">
                  <a:pos x="112" y="134"/>
                </a:cxn>
                <a:cxn ang="0">
                  <a:pos x="330" y="62"/>
                </a:cxn>
                <a:cxn ang="0">
                  <a:pos x="418" y="36"/>
                </a:cxn>
                <a:cxn ang="0">
                  <a:pos x="210" y="210"/>
                </a:cxn>
                <a:cxn ang="0">
                  <a:pos x="200" y="214"/>
                </a:cxn>
                <a:cxn ang="0">
                  <a:pos x="190" y="212"/>
                </a:cxn>
                <a:cxn ang="0">
                  <a:pos x="96" y="166"/>
                </a:cxn>
                <a:cxn ang="0">
                  <a:pos x="92" y="168"/>
                </a:cxn>
                <a:cxn ang="0">
                  <a:pos x="88" y="170"/>
                </a:cxn>
                <a:cxn ang="0">
                  <a:pos x="88" y="170"/>
                </a:cxn>
                <a:cxn ang="0">
                  <a:pos x="198" y="286"/>
                </a:cxn>
                <a:cxn ang="0">
                  <a:pos x="418" y="36"/>
                </a:cxn>
              </a:cxnLst>
              <a:rect l="0" t="0" r="r" b="b"/>
              <a:pathLst>
                <a:path w="458" h="372">
                  <a:moveTo>
                    <a:pt x="12" y="20"/>
                  </a:moveTo>
                  <a:lnTo>
                    <a:pt x="12" y="20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22"/>
                  </a:lnTo>
                  <a:lnTo>
                    <a:pt x="348" y="24"/>
                  </a:lnTo>
                  <a:lnTo>
                    <a:pt x="352" y="28"/>
                  </a:lnTo>
                  <a:lnTo>
                    <a:pt x="352" y="32"/>
                  </a:lnTo>
                  <a:lnTo>
                    <a:pt x="352" y="32"/>
                  </a:lnTo>
                  <a:lnTo>
                    <a:pt x="352" y="44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8" y="2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6" y="4"/>
                  </a:lnTo>
                  <a:lnTo>
                    <a:pt x="446" y="12"/>
                  </a:lnTo>
                  <a:lnTo>
                    <a:pt x="454" y="24"/>
                  </a:lnTo>
                  <a:lnTo>
                    <a:pt x="456" y="30"/>
                  </a:lnTo>
                  <a:lnTo>
                    <a:pt x="458" y="36"/>
                  </a:lnTo>
                  <a:lnTo>
                    <a:pt x="458" y="44"/>
                  </a:lnTo>
                  <a:lnTo>
                    <a:pt x="456" y="50"/>
                  </a:lnTo>
                  <a:lnTo>
                    <a:pt x="454" y="56"/>
                  </a:lnTo>
                  <a:lnTo>
                    <a:pt x="450" y="64"/>
                  </a:lnTo>
                  <a:lnTo>
                    <a:pt x="352" y="170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52" y="366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2" y="36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330" y="62"/>
                  </a:moveTo>
                  <a:lnTo>
                    <a:pt x="330" y="42"/>
                  </a:lnTo>
                  <a:lnTo>
                    <a:pt x="22" y="42"/>
                  </a:lnTo>
                  <a:lnTo>
                    <a:pt x="22" y="350"/>
                  </a:lnTo>
                  <a:lnTo>
                    <a:pt x="330" y="350"/>
                  </a:lnTo>
                  <a:lnTo>
                    <a:pt x="330" y="194"/>
                  </a:lnTo>
                  <a:lnTo>
                    <a:pt x="210" y="326"/>
                  </a:lnTo>
                  <a:lnTo>
                    <a:pt x="210" y="326"/>
                  </a:lnTo>
                  <a:lnTo>
                    <a:pt x="204" y="330"/>
                  </a:lnTo>
                  <a:lnTo>
                    <a:pt x="198" y="332"/>
                  </a:lnTo>
                  <a:lnTo>
                    <a:pt x="192" y="330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4" y="32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86"/>
                  </a:lnTo>
                  <a:lnTo>
                    <a:pt x="52" y="180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4" y="15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6" y="140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0"/>
                  </a:lnTo>
                  <a:lnTo>
                    <a:pt x="102" y="132"/>
                  </a:lnTo>
                  <a:lnTo>
                    <a:pt x="112" y="134"/>
                  </a:lnTo>
                  <a:lnTo>
                    <a:pt x="194" y="176"/>
                  </a:lnTo>
                  <a:lnTo>
                    <a:pt x="330" y="62"/>
                  </a:lnTo>
                  <a:lnTo>
                    <a:pt x="330" y="62"/>
                  </a:lnTo>
                  <a:close/>
                  <a:moveTo>
                    <a:pt x="418" y="36"/>
                  </a:moveTo>
                  <a:lnTo>
                    <a:pt x="210" y="210"/>
                  </a:lnTo>
                  <a:lnTo>
                    <a:pt x="210" y="210"/>
                  </a:lnTo>
                  <a:lnTo>
                    <a:pt x="206" y="212"/>
                  </a:lnTo>
                  <a:lnTo>
                    <a:pt x="200" y="214"/>
                  </a:lnTo>
                  <a:lnTo>
                    <a:pt x="194" y="214"/>
                  </a:lnTo>
                  <a:lnTo>
                    <a:pt x="190" y="21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198" y="286"/>
                  </a:lnTo>
                  <a:lnTo>
                    <a:pt x="422" y="40"/>
                  </a:lnTo>
                  <a:lnTo>
                    <a:pt x="418" y="36"/>
                  </a:lnTo>
                  <a:lnTo>
                    <a:pt x="4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4000496" y="5045314"/>
            <a:ext cx="4500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Енгізілетін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деректемелер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келісім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жасасқан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кезде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көрсеткен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деректемелермен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сәйкесуі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екенін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есте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сақтаған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жөн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Бұл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ретте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енгізілген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таңбалар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басты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кіші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әріптер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ешқандай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рөл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ойнамайды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86058"/>
            <a:ext cx="3286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97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3505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3152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88834"/>
            <a:ext cx="3071834" cy="134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1" name="Прямая соединительная линия 70"/>
          <p:cNvCxnSpPr/>
          <p:nvPr/>
        </p:nvCxnSpPr>
        <p:spPr>
          <a:xfrm>
            <a:off x="4104432" y="4996150"/>
            <a:ext cx="4428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104432" y="2828783"/>
            <a:ext cx="4428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42910" y="5000636"/>
            <a:ext cx="3286148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78587" y="0"/>
            <a:ext cx="9065413" cy="571500"/>
            <a:chOff x="1497013" y="0"/>
            <a:chExt cx="9827413" cy="57150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998913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60588" y="0"/>
              <a:ext cx="2854325" cy="571500"/>
            </a:xfrm>
            <a:custGeom>
              <a:avLst/>
              <a:gdLst/>
              <a:ahLst/>
              <a:cxnLst>
                <a:cxn ang="0">
                  <a:pos x="1798" y="360"/>
                </a:cxn>
                <a:cxn ang="0">
                  <a:pos x="1244" y="0"/>
                </a:cxn>
                <a:cxn ang="0">
                  <a:pos x="0" y="0"/>
                </a:cxn>
                <a:cxn ang="0">
                  <a:pos x="1798" y="360"/>
                </a:cxn>
              </a:cxnLst>
              <a:rect l="0" t="0" r="r" b="b"/>
              <a:pathLst>
                <a:path w="1798" h="360">
                  <a:moveTo>
                    <a:pt x="1798" y="36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798" y="360"/>
                  </a:lnTo>
                  <a:close/>
                </a:path>
              </a:pathLst>
            </a:custGeom>
            <a:solidFill>
              <a:srgbClr val="00A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7013" y="0"/>
              <a:ext cx="2174875" cy="301625"/>
            </a:xfrm>
            <a:custGeom>
              <a:avLst/>
              <a:gdLst>
                <a:gd name="connsiteX0" fmla="*/ 1370 w 1370"/>
                <a:gd name="connsiteY0" fmla="*/ 190 h 190"/>
                <a:gd name="connsiteX1" fmla="*/ 750 w 1370"/>
                <a:gd name="connsiteY1" fmla="*/ 0 h 190"/>
                <a:gd name="connsiteX2" fmla="*/ 0 w 1370"/>
                <a:gd name="connsiteY2" fmla="*/ 0 h 190"/>
                <a:gd name="connsiteX3" fmla="*/ 1370 w 1370"/>
                <a:gd name="connsiteY3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" h="190">
                  <a:moveTo>
                    <a:pt x="1370" y="19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370" y="190"/>
                  </a:lnTo>
                  <a:close/>
                </a:path>
              </a:pathLst>
            </a:custGeom>
            <a:solidFill>
              <a:srgbClr val="38B5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631526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71800" y="-27384"/>
            <a:ext cx="344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 КАБИНЕТТЕ АВТОРЛАНУДЫҢ  2-ТӘСІЛІ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logo_enp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142852"/>
            <a:ext cx="2700000" cy="3166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736012"/>
            <a:ext cx="8424936" cy="597913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308130" y="714356"/>
            <a:ext cx="8478712" cy="349890"/>
            <a:chOff x="308130" y="955016"/>
            <a:chExt cx="8192960" cy="349890"/>
          </a:xfrm>
        </p:grpSpPr>
        <p:grpSp>
          <p:nvGrpSpPr>
            <p:cNvPr id="4" name="Группа 15"/>
            <p:cNvGrpSpPr/>
            <p:nvPr/>
          </p:nvGrpSpPr>
          <p:grpSpPr>
            <a:xfrm flipH="1">
              <a:off x="323528" y="955016"/>
              <a:ext cx="4605662" cy="349890"/>
              <a:chOff x="-1735379" y="849738"/>
              <a:chExt cx="5345306" cy="523346"/>
            </a:xfrm>
          </p:grpSpPr>
          <p:sp>
            <p:nvSpPr>
              <p:cNvPr id="17" name="Freeform 35"/>
              <p:cNvSpPr>
                <a:spLocks/>
              </p:cNvSpPr>
              <p:nvPr/>
            </p:nvSpPr>
            <p:spPr bwMode="auto">
              <a:xfrm flipH="1">
                <a:off x="3510366" y="1336880"/>
                <a:ext cx="99561" cy="36204"/>
              </a:xfrm>
              <a:custGeom>
                <a:avLst/>
                <a:gdLst/>
                <a:ahLst/>
                <a:cxnLst>
                  <a:cxn ang="0">
                    <a:pos x="220" y="80"/>
                  </a:cxn>
                  <a:cxn ang="0">
                    <a:pos x="0" y="0"/>
                  </a:cxn>
                  <a:cxn ang="0">
                    <a:pos x="220" y="0"/>
                  </a:cxn>
                  <a:cxn ang="0">
                    <a:pos x="220" y="80"/>
                  </a:cxn>
                </a:cxnLst>
                <a:rect l="0" t="0" r="r" b="b"/>
                <a:pathLst>
                  <a:path w="220" h="80">
                    <a:moveTo>
                      <a:pt x="220" y="80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 flipH="1">
                <a:off x="-1735379" y="849738"/>
                <a:ext cx="5345303" cy="487142"/>
              </a:xfrm>
              <a:custGeom>
                <a:avLst/>
                <a:gdLst>
                  <a:gd name="connsiteX0" fmla="*/ 4211 w 5004"/>
                  <a:gd name="connsiteY0" fmla="*/ 446 h 446"/>
                  <a:gd name="connsiteX1" fmla="*/ 0 w 5004"/>
                  <a:gd name="connsiteY1" fmla="*/ 446 h 446"/>
                  <a:gd name="connsiteX2" fmla="*/ 0 w 5004"/>
                  <a:gd name="connsiteY2" fmla="*/ 0 h 446"/>
                  <a:gd name="connsiteX3" fmla="*/ 5004 w 5004"/>
                  <a:gd name="connsiteY3" fmla="*/ 0 h 446"/>
                  <a:gd name="connsiteX4" fmla="*/ 4211 w 5004"/>
                  <a:gd name="connsiteY4" fmla="*/ 446 h 446"/>
                  <a:gd name="connsiteX0" fmla="*/ 4211 w 4397"/>
                  <a:gd name="connsiteY0" fmla="*/ 446 h 446"/>
                  <a:gd name="connsiteX1" fmla="*/ 0 w 4397"/>
                  <a:gd name="connsiteY1" fmla="*/ 446 h 446"/>
                  <a:gd name="connsiteX2" fmla="*/ 0 w 4397"/>
                  <a:gd name="connsiteY2" fmla="*/ 0 h 446"/>
                  <a:gd name="connsiteX3" fmla="*/ 4397 w 4397"/>
                  <a:gd name="connsiteY3" fmla="*/ 0 h 446"/>
                  <a:gd name="connsiteX4" fmla="*/ 4211 w 4397"/>
                  <a:gd name="connsiteY4" fmla="*/ 446 h 446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256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256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4211 w 4397"/>
                  <a:gd name="connsiteY0" fmla="*/ 702 h 702"/>
                  <a:gd name="connsiteX1" fmla="*/ 0 w 4397"/>
                  <a:gd name="connsiteY1" fmla="*/ 702 h 702"/>
                  <a:gd name="connsiteX2" fmla="*/ 0 w 4397"/>
                  <a:gd name="connsiteY2" fmla="*/ 0 h 702"/>
                  <a:gd name="connsiteX3" fmla="*/ 4397 w 4397"/>
                  <a:gd name="connsiteY3" fmla="*/ 0 h 702"/>
                  <a:gd name="connsiteX4" fmla="*/ 4211 w 4397"/>
                  <a:gd name="connsiteY4" fmla="*/ 702 h 702"/>
                  <a:gd name="connsiteX0" fmla="*/ 5310 w 5310"/>
                  <a:gd name="connsiteY0" fmla="*/ 702 h 702"/>
                  <a:gd name="connsiteX1" fmla="*/ 0 w 5310"/>
                  <a:gd name="connsiteY1" fmla="*/ 702 h 702"/>
                  <a:gd name="connsiteX2" fmla="*/ 0 w 5310"/>
                  <a:gd name="connsiteY2" fmla="*/ 0 h 702"/>
                  <a:gd name="connsiteX3" fmla="*/ 4397 w 5310"/>
                  <a:gd name="connsiteY3" fmla="*/ 0 h 702"/>
                  <a:gd name="connsiteX4" fmla="*/ 5310 w 5310"/>
                  <a:gd name="connsiteY4" fmla="*/ 702 h 702"/>
                  <a:gd name="connsiteX0" fmla="*/ 5310 w 5679"/>
                  <a:gd name="connsiteY0" fmla="*/ 702 h 702"/>
                  <a:gd name="connsiteX1" fmla="*/ 0 w 5679"/>
                  <a:gd name="connsiteY1" fmla="*/ 702 h 702"/>
                  <a:gd name="connsiteX2" fmla="*/ 0 w 5679"/>
                  <a:gd name="connsiteY2" fmla="*/ 0 h 702"/>
                  <a:gd name="connsiteX3" fmla="*/ 5679 w 5679"/>
                  <a:gd name="connsiteY3" fmla="*/ 0 h 702"/>
                  <a:gd name="connsiteX4" fmla="*/ 5310 w 5679"/>
                  <a:gd name="connsiteY4" fmla="*/ 702 h 702"/>
                  <a:gd name="connsiteX0" fmla="*/ 6043 w 6043"/>
                  <a:gd name="connsiteY0" fmla="*/ 702 h 702"/>
                  <a:gd name="connsiteX1" fmla="*/ 0 w 6043"/>
                  <a:gd name="connsiteY1" fmla="*/ 702 h 702"/>
                  <a:gd name="connsiteX2" fmla="*/ 0 w 6043"/>
                  <a:gd name="connsiteY2" fmla="*/ 0 h 702"/>
                  <a:gd name="connsiteX3" fmla="*/ 5679 w 6043"/>
                  <a:gd name="connsiteY3" fmla="*/ 0 h 702"/>
                  <a:gd name="connsiteX4" fmla="*/ 6043 w 6043"/>
                  <a:gd name="connsiteY4" fmla="*/ 702 h 702"/>
                  <a:gd name="connsiteX0" fmla="*/ 6043 w 6229"/>
                  <a:gd name="connsiteY0" fmla="*/ 702 h 702"/>
                  <a:gd name="connsiteX1" fmla="*/ 0 w 6229"/>
                  <a:gd name="connsiteY1" fmla="*/ 702 h 702"/>
                  <a:gd name="connsiteX2" fmla="*/ 0 w 6229"/>
                  <a:gd name="connsiteY2" fmla="*/ 0 h 702"/>
                  <a:gd name="connsiteX3" fmla="*/ 6229 w 6229"/>
                  <a:gd name="connsiteY3" fmla="*/ 0 h 702"/>
                  <a:gd name="connsiteX4" fmla="*/ 6043 w 6229"/>
                  <a:gd name="connsiteY4" fmla="*/ 702 h 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9" h="702">
                    <a:moveTo>
                      <a:pt x="6043" y="702"/>
                    </a:moveTo>
                    <a:lnTo>
                      <a:pt x="0" y="702"/>
                    </a:lnTo>
                    <a:lnTo>
                      <a:pt x="0" y="0"/>
                    </a:lnTo>
                    <a:lnTo>
                      <a:pt x="6229" y="0"/>
                    </a:lnTo>
                    <a:lnTo>
                      <a:pt x="6043" y="70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08130" y="960983"/>
              <a:ext cx="8192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ЛОГИН ЖӘНЕ ПАРОЛЬДІҢ КӨМЕГІМЕН АВТОРЛАНУ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928662" y="105273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Қордың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деректер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базасына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енгізілген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деректемелер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салымшы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алушы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табылмаған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жағдайда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тиісті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қате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экранда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көрінеді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Сәйкестендіру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сәтті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өткен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жағдайда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пайдаланушы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көрсеткен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поштаға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біржолғы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пароль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хабарлама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жіберіледі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39552" y="1969095"/>
            <a:ext cx="3503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Біржолғы</a:t>
            </a:r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парольді</a:t>
            </a:r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400" i="1" dirty="0" smtClean="0">
                <a:solidFill>
                  <a:srgbClr val="008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(2-қадам)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16120" y="5214951"/>
            <a:ext cx="33129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 smtClean="0">
                <a:latin typeface="Arial" pitchFamily="34" charset="0"/>
                <a:cs typeface="Arial" pitchFamily="34" charset="0"/>
              </a:rPr>
              <a:t>Одан кейін экранда деректер енгізу үшін терезе пайда болады, онда оған берілген біржолғы парольді, ЖСН мен оның өзіне тіркегісі келетін жаңа парольді енгізу қажет.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155325" y="4786322"/>
            <a:ext cx="464347" cy="460076"/>
            <a:chOff x="-1226306" y="2428868"/>
            <a:chExt cx="464347" cy="460076"/>
          </a:xfrm>
        </p:grpSpPr>
        <p:sp>
          <p:nvSpPr>
            <p:cNvPr id="55" name="Овал 54"/>
            <p:cNvSpPr/>
            <p:nvPr/>
          </p:nvSpPr>
          <p:spPr>
            <a:xfrm>
              <a:off x="-1204748" y="2450228"/>
              <a:ext cx="421232" cy="4173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Овал 55"/>
            <p:cNvSpPr>
              <a:spLocks noChangeAspect="1"/>
            </p:cNvSpPr>
            <p:nvPr/>
          </p:nvSpPr>
          <p:spPr>
            <a:xfrm>
              <a:off x="-1226306" y="2428868"/>
              <a:ext cx="464347" cy="460076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4104432" y="2990370"/>
            <a:ext cx="44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 smtClean="0">
                <a:latin typeface="Arial" pitchFamily="34" charset="0"/>
                <a:cs typeface="Arial" pitchFamily="34" charset="0"/>
              </a:rPr>
              <a:t>Біржолғы парольдің әрекет ету мерзімі 15 мин., осы уақыт өткеннен кейін қате туралы тиісті хабарлама шығады. Бұл жағдайда тіркелу рәсімін қайта өткізу қажет.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00496" y="5210464"/>
            <a:ext cx="46434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 smtClean="0">
                <a:latin typeface="Arial" pitchFamily="34" charset="0"/>
                <a:cs typeface="Arial" pitchFamily="34" charset="0"/>
              </a:rPr>
              <a:t>Қордың деректер базасында қосарланған ұялы телефондар мен электрондық пошталар бар болғандықтан, ақпараттық қауіпсіздік аясында тиісті тексеру іске асырылды. Байланыстары басқа салымшылардың байланыстарымен ұқсас салымшылар авторлану кезінде қате туралы хабарлама алады.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971749" y="2530294"/>
            <a:ext cx="464347" cy="460076"/>
            <a:chOff x="4681437" y="2683172"/>
            <a:chExt cx="464347" cy="460076"/>
          </a:xfrm>
        </p:grpSpPr>
        <p:sp>
          <p:nvSpPr>
            <p:cNvPr id="64" name="Овал 63"/>
            <p:cNvSpPr/>
            <p:nvPr/>
          </p:nvSpPr>
          <p:spPr>
            <a:xfrm>
              <a:off x="4702994" y="2704532"/>
              <a:ext cx="421232" cy="4173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4681437" y="2683172"/>
              <a:ext cx="464347" cy="460076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971749" y="4750388"/>
            <a:ext cx="464347" cy="460076"/>
            <a:chOff x="4681437" y="4897750"/>
            <a:chExt cx="464347" cy="460076"/>
          </a:xfrm>
        </p:grpSpPr>
        <p:sp>
          <p:nvSpPr>
            <p:cNvPr id="67" name="Овал 66"/>
            <p:cNvSpPr/>
            <p:nvPr/>
          </p:nvSpPr>
          <p:spPr>
            <a:xfrm>
              <a:off x="4702994" y="4919110"/>
              <a:ext cx="421232" cy="4173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Овал 67"/>
            <p:cNvSpPr>
              <a:spLocks noChangeAspect="1"/>
            </p:cNvSpPr>
            <p:nvPr/>
          </p:nvSpPr>
          <p:spPr>
            <a:xfrm>
              <a:off x="4681437" y="4897750"/>
              <a:ext cx="464347" cy="460076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Freeform 12"/>
          <p:cNvSpPr>
            <a:spLocks noChangeAspect="1" noEditPoints="1"/>
          </p:cNvSpPr>
          <p:nvPr/>
        </p:nvSpPr>
        <p:spPr bwMode="auto">
          <a:xfrm>
            <a:off x="571472" y="1124174"/>
            <a:ext cx="375501" cy="304992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83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7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3"/>
          <p:cNvGrpSpPr/>
          <p:nvPr/>
        </p:nvGrpSpPr>
        <p:grpSpPr>
          <a:xfrm>
            <a:off x="78587" y="-13692"/>
            <a:ext cx="9065413" cy="571500"/>
            <a:chOff x="1497013" y="0"/>
            <a:chExt cx="9827413" cy="57150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998913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160588" y="0"/>
              <a:ext cx="2854325" cy="571500"/>
            </a:xfrm>
            <a:custGeom>
              <a:avLst/>
              <a:gdLst/>
              <a:ahLst/>
              <a:cxnLst>
                <a:cxn ang="0">
                  <a:pos x="1798" y="360"/>
                </a:cxn>
                <a:cxn ang="0">
                  <a:pos x="1244" y="0"/>
                </a:cxn>
                <a:cxn ang="0">
                  <a:pos x="0" y="0"/>
                </a:cxn>
                <a:cxn ang="0">
                  <a:pos x="1798" y="360"/>
                </a:cxn>
              </a:cxnLst>
              <a:rect l="0" t="0" r="r" b="b"/>
              <a:pathLst>
                <a:path w="1798" h="360">
                  <a:moveTo>
                    <a:pt x="1798" y="36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798" y="360"/>
                  </a:lnTo>
                  <a:close/>
                </a:path>
              </a:pathLst>
            </a:custGeom>
            <a:solidFill>
              <a:srgbClr val="00A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97013" y="0"/>
              <a:ext cx="2174875" cy="301625"/>
            </a:xfrm>
            <a:custGeom>
              <a:avLst/>
              <a:gdLst>
                <a:gd name="connsiteX0" fmla="*/ 1370 w 1370"/>
                <a:gd name="connsiteY0" fmla="*/ 190 h 190"/>
                <a:gd name="connsiteX1" fmla="*/ 750 w 1370"/>
                <a:gd name="connsiteY1" fmla="*/ 0 h 190"/>
                <a:gd name="connsiteX2" fmla="*/ 0 w 1370"/>
                <a:gd name="connsiteY2" fmla="*/ 0 h 190"/>
                <a:gd name="connsiteX3" fmla="*/ 1370 w 1370"/>
                <a:gd name="connsiteY3" fmla="*/ 190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" h="190">
                  <a:moveTo>
                    <a:pt x="1370" y="19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370" y="190"/>
                  </a:lnTo>
                  <a:close/>
                </a:path>
              </a:pathLst>
            </a:custGeom>
            <a:solidFill>
              <a:srgbClr val="38B5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631526" y="0"/>
              <a:ext cx="6692900" cy="571500"/>
            </a:xfrm>
            <a:custGeom>
              <a:avLst/>
              <a:gdLst/>
              <a:ahLst/>
              <a:cxnLst>
                <a:cxn ang="0">
                  <a:pos x="640" y="360"/>
                </a:cxn>
                <a:cxn ang="0">
                  <a:pos x="4216" y="360"/>
                </a:cxn>
                <a:cxn ang="0">
                  <a:pos x="4216" y="0"/>
                </a:cxn>
                <a:cxn ang="0">
                  <a:pos x="0" y="0"/>
                </a:cxn>
                <a:cxn ang="0">
                  <a:pos x="640" y="360"/>
                </a:cxn>
              </a:cxnLst>
              <a:rect l="0" t="0" r="r" b="b"/>
              <a:pathLst>
                <a:path w="4216" h="360">
                  <a:moveTo>
                    <a:pt x="640" y="360"/>
                  </a:moveTo>
                  <a:lnTo>
                    <a:pt x="4216" y="360"/>
                  </a:lnTo>
                  <a:lnTo>
                    <a:pt x="4216" y="0"/>
                  </a:lnTo>
                  <a:lnTo>
                    <a:pt x="0" y="0"/>
                  </a:lnTo>
                  <a:lnTo>
                    <a:pt x="640" y="360"/>
                  </a:lnTo>
                  <a:close/>
                </a:path>
              </a:pathLst>
            </a:custGeom>
            <a:solidFill>
              <a:srgbClr val="0083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71800" y="-20329"/>
            <a:ext cx="344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«ЖЕКЕ КАБИНЕТТІ» </a:t>
            </a:r>
          </a:p>
          <a:p>
            <a:pPr lvl="0"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СӘТТІ АВТОРЛАНДЫРУ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logo_enp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700000" cy="316652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395535" y="692696"/>
            <a:ext cx="8391307" cy="597913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2" name="Группа 11"/>
          <p:cNvGrpSpPr/>
          <p:nvPr/>
        </p:nvGrpSpPr>
        <p:grpSpPr>
          <a:xfrm>
            <a:off x="1287213" y="1902757"/>
            <a:ext cx="1440000" cy="894380"/>
            <a:chOff x="571472" y="5606454"/>
            <a:chExt cx="1440000" cy="894380"/>
          </a:xfrm>
        </p:grpSpPr>
        <p:pic>
          <p:nvPicPr>
            <p:cNvPr id="74" name="Рисунок 73" descr="001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6320834"/>
              <a:ext cx="1440000" cy="180000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918866" y="5639881"/>
              <a:ext cx="653147" cy="653147"/>
            </a:xfrm>
            <a:prstGeom prst="ellipse">
              <a:avLst/>
            </a:prstGeom>
            <a:solidFill>
              <a:srgbClr val="008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>
              <a:spLocks noChangeAspect="1"/>
            </p:cNvSpPr>
            <p:nvPr/>
          </p:nvSpPr>
          <p:spPr>
            <a:xfrm>
              <a:off x="885439" y="5606454"/>
              <a:ext cx="720000" cy="720000"/>
            </a:xfrm>
            <a:prstGeom prst="ellipse">
              <a:avLst/>
            </a:prstGeom>
            <a:noFill/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2"/>
            <p:cNvSpPr>
              <a:spLocks noChangeAspect="1" noEditPoints="1"/>
            </p:cNvSpPr>
            <p:nvPr/>
          </p:nvSpPr>
          <p:spPr bwMode="auto">
            <a:xfrm>
              <a:off x="1082778" y="5792383"/>
              <a:ext cx="428628" cy="348143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342" y="20"/>
                </a:cxn>
                <a:cxn ang="0">
                  <a:pos x="348" y="24"/>
                </a:cxn>
                <a:cxn ang="0">
                  <a:pos x="352" y="32"/>
                </a:cxn>
                <a:cxn ang="0">
                  <a:pos x="352" y="44"/>
                </a:cxn>
                <a:cxn ang="0">
                  <a:pos x="396" y="8"/>
                </a:cxn>
                <a:cxn ang="0">
                  <a:pos x="402" y="4"/>
                </a:cxn>
                <a:cxn ang="0">
                  <a:pos x="416" y="0"/>
                </a:cxn>
                <a:cxn ang="0">
                  <a:pos x="430" y="2"/>
                </a:cxn>
                <a:cxn ang="0">
                  <a:pos x="446" y="12"/>
                </a:cxn>
                <a:cxn ang="0">
                  <a:pos x="456" y="30"/>
                </a:cxn>
                <a:cxn ang="0">
                  <a:pos x="458" y="44"/>
                </a:cxn>
                <a:cxn ang="0">
                  <a:pos x="454" y="56"/>
                </a:cxn>
                <a:cxn ang="0">
                  <a:pos x="352" y="170"/>
                </a:cxn>
                <a:cxn ang="0">
                  <a:pos x="352" y="362"/>
                </a:cxn>
                <a:cxn ang="0">
                  <a:pos x="348" y="370"/>
                </a:cxn>
                <a:cxn ang="0">
                  <a:pos x="342" y="372"/>
                </a:cxn>
                <a:cxn ang="0">
                  <a:pos x="12" y="372"/>
                </a:cxn>
                <a:cxn ang="0">
                  <a:pos x="6" y="372"/>
                </a:cxn>
                <a:cxn ang="0">
                  <a:pos x="2" y="366"/>
                </a:cxn>
                <a:cxn ang="0">
                  <a:pos x="0" y="362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330" y="62"/>
                </a:cxn>
                <a:cxn ang="0">
                  <a:pos x="22" y="42"/>
                </a:cxn>
                <a:cxn ang="0">
                  <a:pos x="330" y="350"/>
                </a:cxn>
                <a:cxn ang="0">
                  <a:pos x="210" y="326"/>
                </a:cxn>
                <a:cxn ang="0">
                  <a:pos x="204" y="330"/>
                </a:cxn>
                <a:cxn ang="0">
                  <a:pos x="192" y="330"/>
                </a:cxn>
                <a:cxn ang="0">
                  <a:pos x="186" y="326"/>
                </a:cxn>
                <a:cxn ang="0">
                  <a:pos x="60" y="194"/>
                </a:cxn>
                <a:cxn ang="0">
                  <a:pos x="56" y="186"/>
                </a:cxn>
                <a:cxn ang="0">
                  <a:pos x="52" y="172"/>
                </a:cxn>
                <a:cxn ang="0">
                  <a:pos x="52" y="166"/>
                </a:cxn>
                <a:cxn ang="0">
                  <a:pos x="52" y="166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74" y="136"/>
                </a:cxn>
                <a:cxn ang="0">
                  <a:pos x="76" y="134"/>
                </a:cxn>
                <a:cxn ang="0">
                  <a:pos x="94" y="130"/>
                </a:cxn>
                <a:cxn ang="0">
                  <a:pos x="112" y="134"/>
                </a:cxn>
                <a:cxn ang="0">
                  <a:pos x="330" y="62"/>
                </a:cxn>
                <a:cxn ang="0">
                  <a:pos x="418" y="36"/>
                </a:cxn>
                <a:cxn ang="0">
                  <a:pos x="210" y="210"/>
                </a:cxn>
                <a:cxn ang="0">
                  <a:pos x="200" y="214"/>
                </a:cxn>
                <a:cxn ang="0">
                  <a:pos x="190" y="212"/>
                </a:cxn>
                <a:cxn ang="0">
                  <a:pos x="96" y="166"/>
                </a:cxn>
                <a:cxn ang="0">
                  <a:pos x="92" y="168"/>
                </a:cxn>
                <a:cxn ang="0">
                  <a:pos x="88" y="170"/>
                </a:cxn>
                <a:cxn ang="0">
                  <a:pos x="88" y="170"/>
                </a:cxn>
                <a:cxn ang="0">
                  <a:pos x="198" y="286"/>
                </a:cxn>
                <a:cxn ang="0">
                  <a:pos x="418" y="36"/>
                </a:cxn>
              </a:cxnLst>
              <a:rect l="0" t="0" r="r" b="b"/>
              <a:pathLst>
                <a:path w="458" h="372">
                  <a:moveTo>
                    <a:pt x="12" y="20"/>
                  </a:moveTo>
                  <a:lnTo>
                    <a:pt x="12" y="20"/>
                  </a:lnTo>
                  <a:lnTo>
                    <a:pt x="342" y="20"/>
                  </a:lnTo>
                  <a:lnTo>
                    <a:pt x="342" y="20"/>
                  </a:lnTo>
                  <a:lnTo>
                    <a:pt x="346" y="22"/>
                  </a:lnTo>
                  <a:lnTo>
                    <a:pt x="348" y="24"/>
                  </a:lnTo>
                  <a:lnTo>
                    <a:pt x="352" y="28"/>
                  </a:lnTo>
                  <a:lnTo>
                    <a:pt x="352" y="32"/>
                  </a:lnTo>
                  <a:lnTo>
                    <a:pt x="352" y="32"/>
                  </a:lnTo>
                  <a:lnTo>
                    <a:pt x="352" y="44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8" y="2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6" y="4"/>
                  </a:lnTo>
                  <a:lnTo>
                    <a:pt x="446" y="12"/>
                  </a:lnTo>
                  <a:lnTo>
                    <a:pt x="454" y="24"/>
                  </a:lnTo>
                  <a:lnTo>
                    <a:pt x="456" y="30"/>
                  </a:lnTo>
                  <a:lnTo>
                    <a:pt x="458" y="36"/>
                  </a:lnTo>
                  <a:lnTo>
                    <a:pt x="458" y="44"/>
                  </a:lnTo>
                  <a:lnTo>
                    <a:pt x="456" y="50"/>
                  </a:lnTo>
                  <a:lnTo>
                    <a:pt x="454" y="56"/>
                  </a:lnTo>
                  <a:lnTo>
                    <a:pt x="450" y="64"/>
                  </a:lnTo>
                  <a:lnTo>
                    <a:pt x="352" y="170"/>
                  </a:lnTo>
                  <a:lnTo>
                    <a:pt x="352" y="362"/>
                  </a:lnTo>
                  <a:lnTo>
                    <a:pt x="352" y="362"/>
                  </a:lnTo>
                  <a:lnTo>
                    <a:pt x="352" y="366"/>
                  </a:lnTo>
                  <a:lnTo>
                    <a:pt x="348" y="370"/>
                  </a:lnTo>
                  <a:lnTo>
                    <a:pt x="346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2" y="36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330" y="62"/>
                  </a:moveTo>
                  <a:lnTo>
                    <a:pt x="330" y="42"/>
                  </a:lnTo>
                  <a:lnTo>
                    <a:pt x="22" y="42"/>
                  </a:lnTo>
                  <a:lnTo>
                    <a:pt x="22" y="350"/>
                  </a:lnTo>
                  <a:lnTo>
                    <a:pt x="330" y="350"/>
                  </a:lnTo>
                  <a:lnTo>
                    <a:pt x="330" y="194"/>
                  </a:lnTo>
                  <a:lnTo>
                    <a:pt x="210" y="326"/>
                  </a:lnTo>
                  <a:lnTo>
                    <a:pt x="210" y="326"/>
                  </a:lnTo>
                  <a:lnTo>
                    <a:pt x="204" y="330"/>
                  </a:lnTo>
                  <a:lnTo>
                    <a:pt x="198" y="332"/>
                  </a:lnTo>
                  <a:lnTo>
                    <a:pt x="192" y="330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4" y="32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86"/>
                  </a:lnTo>
                  <a:lnTo>
                    <a:pt x="52" y="180"/>
                  </a:lnTo>
                  <a:lnTo>
                    <a:pt x="52" y="172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4" y="15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6" y="140"/>
                  </a:lnTo>
                  <a:lnTo>
                    <a:pt x="74" y="136"/>
                  </a:lnTo>
                  <a:lnTo>
                    <a:pt x="76" y="134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0"/>
                  </a:lnTo>
                  <a:lnTo>
                    <a:pt x="102" y="132"/>
                  </a:lnTo>
                  <a:lnTo>
                    <a:pt x="112" y="134"/>
                  </a:lnTo>
                  <a:lnTo>
                    <a:pt x="194" y="176"/>
                  </a:lnTo>
                  <a:lnTo>
                    <a:pt x="330" y="62"/>
                  </a:lnTo>
                  <a:lnTo>
                    <a:pt x="330" y="62"/>
                  </a:lnTo>
                  <a:close/>
                  <a:moveTo>
                    <a:pt x="418" y="36"/>
                  </a:moveTo>
                  <a:lnTo>
                    <a:pt x="210" y="210"/>
                  </a:lnTo>
                  <a:lnTo>
                    <a:pt x="210" y="210"/>
                  </a:lnTo>
                  <a:lnTo>
                    <a:pt x="206" y="212"/>
                  </a:lnTo>
                  <a:lnTo>
                    <a:pt x="200" y="214"/>
                  </a:lnTo>
                  <a:lnTo>
                    <a:pt x="194" y="214"/>
                  </a:lnTo>
                  <a:lnTo>
                    <a:pt x="190" y="21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198" y="286"/>
                  </a:lnTo>
                  <a:lnTo>
                    <a:pt x="422" y="40"/>
                  </a:lnTo>
                  <a:lnTo>
                    <a:pt x="418" y="36"/>
                  </a:lnTo>
                  <a:lnTo>
                    <a:pt x="4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711069" y="2964302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Жеке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кабинет»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сәтті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авторланған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жағдайда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пайдаланушыға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экранда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ЖЗШ-дан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үзінді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көшірме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шығарылады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Ұйғарым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ЖЗШ-дан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үзінді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көшірме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соңғы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жылдағы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зейнетақы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жарналары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есебінен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ашылады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7" y="3714752"/>
            <a:ext cx="5214974" cy="251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857232"/>
            <a:ext cx="5162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072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ove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Группа 18"/>
          <p:cNvGrpSpPr/>
          <p:nvPr/>
        </p:nvGrpSpPr>
        <p:grpSpPr>
          <a:xfrm>
            <a:off x="1929832" y="2311795"/>
            <a:ext cx="1854641" cy="1258941"/>
            <a:chOff x="2169665" y="1643050"/>
            <a:chExt cx="1854642" cy="1258941"/>
          </a:xfrm>
        </p:grpSpPr>
        <p:sp>
          <p:nvSpPr>
            <p:cNvPr id="25" name="Freeform 55"/>
            <p:cNvSpPr>
              <a:spLocks noChangeAspect="1" noEditPoints="1"/>
            </p:cNvSpPr>
            <p:nvPr/>
          </p:nvSpPr>
          <p:spPr bwMode="auto">
            <a:xfrm>
              <a:off x="2169665" y="1668327"/>
              <a:ext cx="303626" cy="288000"/>
            </a:xfrm>
            <a:custGeom>
              <a:avLst/>
              <a:gdLst/>
              <a:ahLst/>
              <a:cxnLst>
                <a:cxn ang="0">
                  <a:pos x="108" y="12"/>
                </a:cxn>
                <a:cxn ang="0">
                  <a:pos x="136" y="54"/>
                </a:cxn>
                <a:cxn ang="0">
                  <a:pos x="126" y="106"/>
                </a:cxn>
                <a:cxn ang="0">
                  <a:pos x="82" y="136"/>
                </a:cxn>
                <a:cxn ang="0">
                  <a:pos x="30" y="126"/>
                </a:cxn>
                <a:cxn ang="0">
                  <a:pos x="2" y="82"/>
                </a:cxn>
                <a:cxn ang="0">
                  <a:pos x="12" y="30"/>
                </a:cxn>
                <a:cxn ang="0">
                  <a:pos x="56" y="2"/>
                </a:cxn>
                <a:cxn ang="0">
                  <a:pos x="66" y="104"/>
                </a:cxn>
                <a:cxn ang="0">
                  <a:pos x="46" y="108"/>
                </a:cxn>
                <a:cxn ang="0">
                  <a:pos x="60" y="126"/>
                </a:cxn>
                <a:cxn ang="0">
                  <a:pos x="110" y="28"/>
                </a:cxn>
                <a:cxn ang="0">
                  <a:pos x="100" y="32"/>
                </a:cxn>
                <a:cxn ang="0">
                  <a:pos x="126" y="54"/>
                </a:cxn>
                <a:cxn ang="0">
                  <a:pos x="104" y="22"/>
                </a:cxn>
                <a:cxn ang="0">
                  <a:pos x="96" y="22"/>
                </a:cxn>
                <a:cxn ang="0">
                  <a:pos x="104" y="22"/>
                </a:cxn>
                <a:cxn ang="0">
                  <a:pos x="72" y="34"/>
                </a:cxn>
                <a:cxn ang="0">
                  <a:pos x="92" y="28"/>
                </a:cxn>
                <a:cxn ang="0">
                  <a:pos x="78" y="12"/>
                </a:cxn>
                <a:cxn ang="0">
                  <a:pos x="60" y="12"/>
                </a:cxn>
                <a:cxn ang="0">
                  <a:pos x="46" y="28"/>
                </a:cxn>
                <a:cxn ang="0">
                  <a:pos x="66" y="34"/>
                </a:cxn>
                <a:cxn ang="0">
                  <a:pos x="46" y="16"/>
                </a:cxn>
                <a:cxn ang="0">
                  <a:pos x="42" y="22"/>
                </a:cxn>
                <a:cxn ang="0">
                  <a:pos x="30" y="26"/>
                </a:cxn>
                <a:cxn ang="0">
                  <a:pos x="16" y="44"/>
                </a:cxn>
                <a:cxn ang="0">
                  <a:pos x="34" y="48"/>
                </a:cxn>
                <a:cxn ang="0">
                  <a:pos x="12" y="72"/>
                </a:cxn>
                <a:cxn ang="0">
                  <a:pos x="22" y="102"/>
                </a:cxn>
                <a:cxn ang="0">
                  <a:pos x="38" y="106"/>
                </a:cxn>
                <a:cxn ang="0">
                  <a:pos x="34" y="116"/>
                </a:cxn>
                <a:cxn ang="0">
                  <a:pos x="42" y="114"/>
                </a:cxn>
                <a:cxn ang="0">
                  <a:pos x="34" y="116"/>
                </a:cxn>
                <a:cxn ang="0">
                  <a:pos x="78" y="126"/>
                </a:cxn>
                <a:cxn ang="0">
                  <a:pos x="92" y="108"/>
                </a:cxn>
                <a:cxn ang="0">
                  <a:pos x="72" y="126"/>
                </a:cxn>
                <a:cxn ang="0">
                  <a:pos x="104" y="116"/>
                </a:cxn>
                <a:cxn ang="0">
                  <a:pos x="96" y="114"/>
                </a:cxn>
                <a:cxn ang="0">
                  <a:pos x="110" y="110"/>
                </a:cxn>
                <a:cxn ang="0">
                  <a:pos x="126" y="72"/>
                </a:cxn>
                <a:cxn ang="0">
                  <a:pos x="100" y="106"/>
                </a:cxn>
                <a:cxn ang="0">
                  <a:pos x="94" y="34"/>
                </a:cxn>
                <a:cxn ang="0">
                  <a:pos x="72" y="66"/>
                </a:cxn>
                <a:cxn ang="0">
                  <a:pos x="94" y="34"/>
                </a:cxn>
                <a:cxn ang="0">
                  <a:pos x="46" y="36"/>
                </a:cxn>
                <a:cxn ang="0">
                  <a:pos x="38" y="66"/>
                </a:cxn>
                <a:cxn ang="0">
                  <a:pos x="66" y="98"/>
                </a:cxn>
                <a:cxn ang="0">
                  <a:pos x="44" y="104"/>
                </a:cxn>
                <a:cxn ang="0">
                  <a:pos x="66" y="98"/>
                </a:cxn>
                <a:cxn ang="0">
                  <a:pos x="82" y="100"/>
                </a:cxn>
                <a:cxn ang="0">
                  <a:pos x="98" y="88"/>
                </a:cxn>
              </a:cxnLst>
              <a:rect l="0" t="0" r="r" b="b"/>
              <a:pathLst>
                <a:path w="138" h="136">
                  <a:moveTo>
                    <a:pt x="70" y="0"/>
                  </a:moveTo>
                  <a:lnTo>
                    <a:pt x="70" y="0"/>
                  </a:lnTo>
                  <a:lnTo>
                    <a:pt x="82" y="2"/>
                  </a:lnTo>
                  <a:lnTo>
                    <a:pt x="96" y="6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6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6" y="82"/>
                  </a:lnTo>
                  <a:lnTo>
                    <a:pt x="132" y="96"/>
                  </a:lnTo>
                  <a:lnTo>
                    <a:pt x="126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2" y="136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6" y="126"/>
                  </a:moveTo>
                  <a:lnTo>
                    <a:pt x="66" y="126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56" y="106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54" y="12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6" y="126"/>
                  </a:lnTo>
                  <a:lnTo>
                    <a:pt x="66" y="126"/>
                  </a:lnTo>
                  <a:close/>
                  <a:moveTo>
                    <a:pt x="110" y="28"/>
                  </a:moveTo>
                  <a:lnTo>
                    <a:pt x="110" y="28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8"/>
                  </a:lnTo>
                  <a:lnTo>
                    <a:pt x="106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54"/>
                  </a:lnTo>
                  <a:lnTo>
                    <a:pt x="122" y="44"/>
                  </a:lnTo>
                  <a:lnTo>
                    <a:pt x="116" y="36"/>
                  </a:lnTo>
                  <a:lnTo>
                    <a:pt x="110" y="28"/>
                  </a:lnTo>
                  <a:lnTo>
                    <a:pt x="110" y="28"/>
                  </a:lnTo>
                  <a:close/>
                  <a:moveTo>
                    <a:pt x="104" y="22"/>
                  </a:moveTo>
                  <a:lnTo>
                    <a:pt x="104" y="22"/>
                  </a:lnTo>
                  <a:lnTo>
                    <a:pt x="104" y="2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22"/>
                  </a:lnTo>
                  <a:lnTo>
                    <a:pt x="104" y="22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2" y="32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6" y="18"/>
                  </a:lnTo>
                  <a:lnTo>
                    <a:pt x="78" y="12"/>
                  </a:lnTo>
                  <a:lnTo>
                    <a:pt x="78" y="12"/>
                  </a:lnTo>
                  <a:close/>
                  <a:moveTo>
                    <a:pt x="66" y="10"/>
                  </a:moveTo>
                  <a:lnTo>
                    <a:pt x="66" y="10"/>
                  </a:lnTo>
                  <a:lnTo>
                    <a:pt x="66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6" y="32"/>
                  </a:lnTo>
                  <a:lnTo>
                    <a:pt x="66" y="34"/>
                  </a:lnTo>
                  <a:lnTo>
                    <a:pt x="66" y="10"/>
                  </a:lnTo>
                  <a:lnTo>
                    <a:pt x="66" y="10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46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16"/>
                  </a:lnTo>
                  <a:lnTo>
                    <a:pt x="46" y="16"/>
                  </a:lnTo>
                  <a:close/>
                  <a:moveTo>
                    <a:pt x="30" y="26"/>
                  </a:move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2" y="36"/>
                  </a:lnTo>
                  <a:lnTo>
                    <a:pt x="16" y="44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4" y="48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0" y="26"/>
                  </a:lnTo>
                  <a:lnTo>
                    <a:pt x="30" y="26"/>
                  </a:lnTo>
                  <a:close/>
                  <a:moveTo>
                    <a:pt x="12" y="72"/>
                  </a:moveTo>
                  <a:lnTo>
                    <a:pt x="12" y="72"/>
                  </a:lnTo>
                  <a:lnTo>
                    <a:pt x="12" y="72"/>
                  </a:lnTo>
                  <a:lnTo>
                    <a:pt x="12" y="82"/>
                  </a:lnTo>
                  <a:lnTo>
                    <a:pt x="16" y="92"/>
                  </a:lnTo>
                  <a:lnTo>
                    <a:pt x="22" y="102"/>
                  </a:lnTo>
                  <a:lnTo>
                    <a:pt x="28" y="110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4" y="90"/>
                  </a:lnTo>
                  <a:lnTo>
                    <a:pt x="32" y="72"/>
                  </a:lnTo>
                  <a:lnTo>
                    <a:pt x="12" y="72"/>
                  </a:lnTo>
                  <a:lnTo>
                    <a:pt x="12" y="72"/>
                  </a:lnTo>
                  <a:close/>
                  <a:moveTo>
                    <a:pt x="34" y="116"/>
                  </a:moveTo>
                  <a:lnTo>
                    <a:pt x="34" y="116"/>
                  </a:lnTo>
                  <a:lnTo>
                    <a:pt x="34" y="116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4" y="116"/>
                  </a:lnTo>
                  <a:lnTo>
                    <a:pt x="34" y="116"/>
                  </a:lnTo>
                  <a:close/>
                  <a:moveTo>
                    <a:pt x="72" y="126"/>
                  </a:moveTo>
                  <a:lnTo>
                    <a:pt x="72" y="126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6" y="120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6"/>
                  </a:lnTo>
                  <a:lnTo>
                    <a:pt x="72" y="104"/>
                  </a:lnTo>
                  <a:lnTo>
                    <a:pt x="72" y="126"/>
                  </a:lnTo>
                  <a:lnTo>
                    <a:pt x="72" y="126"/>
                  </a:lnTo>
                  <a:close/>
                  <a:moveTo>
                    <a:pt x="92" y="122"/>
                  </a:moveTo>
                  <a:lnTo>
                    <a:pt x="92" y="122"/>
                  </a:lnTo>
                  <a:lnTo>
                    <a:pt x="92" y="122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2" y="122"/>
                  </a:lnTo>
                  <a:lnTo>
                    <a:pt x="92" y="122"/>
                  </a:lnTo>
                  <a:close/>
                  <a:moveTo>
                    <a:pt x="108" y="110"/>
                  </a:moveTo>
                  <a:lnTo>
                    <a:pt x="108" y="110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6" y="102"/>
                  </a:lnTo>
                  <a:lnTo>
                    <a:pt x="122" y="92"/>
                  </a:lnTo>
                  <a:lnTo>
                    <a:pt x="126" y="82"/>
                  </a:lnTo>
                  <a:lnTo>
                    <a:pt x="126" y="72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4" y="90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8" y="110"/>
                  </a:lnTo>
                  <a:lnTo>
                    <a:pt x="108" y="110"/>
                  </a:lnTo>
                  <a:close/>
                  <a:moveTo>
                    <a:pt x="94" y="34"/>
                  </a:moveTo>
                  <a:lnTo>
                    <a:pt x="94" y="34"/>
                  </a:lnTo>
                  <a:lnTo>
                    <a:pt x="94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2" y="38"/>
                  </a:lnTo>
                  <a:lnTo>
                    <a:pt x="72" y="40"/>
                  </a:lnTo>
                  <a:lnTo>
                    <a:pt x="72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8" y="48"/>
                  </a:lnTo>
                  <a:lnTo>
                    <a:pt x="94" y="34"/>
                  </a:lnTo>
                  <a:lnTo>
                    <a:pt x="94" y="34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lnTo>
                    <a:pt x="56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48"/>
                  </a:lnTo>
                  <a:lnTo>
                    <a:pt x="38" y="66"/>
                  </a:lnTo>
                  <a:lnTo>
                    <a:pt x="66" y="66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66" y="98"/>
                  </a:moveTo>
                  <a:lnTo>
                    <a:pt x="66" y="98"/>
                  </a:lnTo>
                  <a:lnTo>
                    <a:pt x="66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0" y="8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56" y="100"/>
                  </a:lnTo>
                  <a:lnTo>
                    <a:pt x="66" y="98"/>
                  </a:lnTo>
                  <a:lnTo>
                    <a:pt x="66" y="98"/>
                  </a:lnTo>
                  <a:close/>
                  <a:moveTo>
                    <a:pt x="72" y="98"/>
                  </a:moveTo>
                  <a:lnTo>
                    <a:pt x="72" y="98"/>
                  </a:lnTo>
                  <a:lnTo>
                    <a:pt x="72" y="98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8" y="88"/>
                  </a:lnTo>
                  <a:lnTo>
                    <a:pt x="100" y="72"/>
                  </a:lnTo>
                  <a:lnTo>
                    <a:pt x="72" y="72"/>
                  </a:lnTo>
                  <a:lnTo>
                    <a:pt x="72" y="98"/>
                  </a:lnTo>
                  <a:lnTo>
                    <a:pt x="72" y="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24109" y="1643050"/>
              <a:ext cx="13573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www.enpf.kz</a:t>
              </a: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2524109" y="2100196"/>
              <a:ext cx="15001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enpf@enpf.kz</a:t>
              </a:r>
            </a:p>
          </p:txBody>
        </p:sp>
        <p:sp>
          <p:nvSpPr>
            <p:cNvPr id="41" name="Freeform 35"/>
            <p:cNvSpPr>
              <a:spLocks noChangeAspect="1" noEditPoints="1"/>
            </p:cNvSpPr>
            <p:nvPr/>
          </p:nvSpPr>
          <p:spPr bwMode="auto">
            <a:xfrm>
              <a:off x="2195478" y="2617324"/>
              <a:ext cx="252000" cy="284667"/>
            </a:xfrm>
            <a:custGeom>
              <a:avLst/>
              <a:gdLst/>
              <a:ahLst/>
              <a:cxnLst>
                <a:cxn ang="0">
                  <a:pos x="36" y="94"/>
                </a:cxn>
                <a:cxn ang="0">
                  <a:pos x="70" y="40"/>
                </a:cxn>
                <a:cxn ang="0">
                  <a:pos x="136" y="4"/>
                </a:cxn>
                <a:cxn ang="0">
                  <a:pos x="200" y="6"/>
                </a:cxn>
                <a:cxn ang="0">
                  <a:pos x="264" y="48"/>
                </a:cxn>
                <a:cxn ang="0">
                  <a:pos x="292" y="118"/>
                </a:cxn>
                <a:cxn ang="0">
                  <a:pos x="310" y="158"/>
                </a:cxn>
                <a:cxn ang="0">
                  <a:pos x="322" y="174"/>
                </a:cxn>
                <a:cxn ang="0">
                  <a:pos x="322" y="252"/>
                </a:cxn>
                <a:cxn ang="0">
                  <a:pos x="310" y="266"/>
                </a:cxn>
                <a:cxn ang="0">
                  <a:pos x="288" y="272"/>
                </a:cxn>
                <a:cxn ang="0">
                  <a:pos x="242" y="328"/>
                </a:cxn>
                <a:cxn ang="0">
                  <a:pos x="178" y="360"/>
                </a:cxn>
                <a:cxn ang="0">
                  <a:pos x="136" y="348"/>
                </a:cxn>
                <a:cxn ang="0">
                  <a:pos x="162" y="310"/>
                </a:cxn>
                <a:cxn ang="0">
                  <a:pos x="188" y="328"/>
                </a:cxn>
                <a:cxn ang="0">
                  <a:pos x="256" y="298"/>
                </a:cxn>
                <a:cxn ang="0">
                  <a:pos x="260" y="270"/>
                </a:cxn>
                <a:cxn ang="0">
                  <a:pos x="238" y="252"/>
                </a:cxn>
                <a:cxn ang="0">
                  <a:pos x="236" y="178"/>
                </a:cxn>
                <a:cxn ang="0">
                  <a:pos x="244" y="162"/>
                </a:cxn>
                <a:cxn ang="0">
                  <a:pos x="260" y="128"/>
                </a:cxn>
                <a:cxn ang="0">
                  <a:pos x="204" y="72"/>
                </a:cxn>
                <a:cxn ang="0">
                  <a:pos x="102" y="82"/>
                </a:cxn>
                <a:cxn ang="0">
                  <a:pos x="58" y="138"/>
                </a:cxn>
                <a:cxn ang="0">
                  <a:pos x="80" y="162"/>
                </a:cxn>
                <a:cxn ang="0">
                  <a:pos x="90" y="184"/>
                </a:cxn>
                <a:cxn ang="0">
                  <a:pos x="86" y="252"/>
                </a:cxn>
                <a:cxn ang="0">
                  <a:pos x="70" y="268"/>
                </a:cxn>
                <a:cxn ang="0">
                  <a:pos x="32" y="272"/>
                </a:cxn>
                <a:cxn ang="0">
                  <a:pos x="10" y="262"/>
                </a:cxn>
                <a:cxn ang="0">
                  <a:pos x="0" y="184"/>
                </a:cxn>
                <a:cxn ang="0">
                  <a:pos x="6" y="166"/>
                </a:cxn>
                <a:cxn ang="0">
                  <a:pos x="30" y="154"/>
                </a:cxn>
                <a:cxn ang="0">
                  <a:pos x="152" y="334"/>
                </a:cxn>
                <a:cxn ang="0">
                  <a:pos x="162" y="348"/>
                </a:cxn>
                <a:cxn ang="0">
                  <a:pos x="172" y="338"/>
                </a:cxn>
                <a:cxn ang="0">
                  <a:pos x="44" y="182"/>
                </a:cxn>
                <a:cxn ang="0">
                  <a:pos x="28" y="184"/>
                </a:cxn>
                <a:cxn ang="0">
                  <a:pos x="32" y="244"/>
                </a:cxn>
                <a:cxn ang="0">
                  <a:pos x="60" y="242"/>
                </a:cxn>
                <a:cxn ang="0">
                  <a:pos x="60" y="182"/>
                </a:cxn>
                <a:cxn ang="0">
                  <a:pos x="280" y="182"/>
                </a:cxn>
                <a:cxn ang="0">
                  <a:pos x="264" y="212"/>
                </a:cxn>
                <a:cxn ang="0">
                  <a:pos x="280" y="244"/>
                </a:cxn>
                <a:cxn ang="0">
                  <a:pos x="296" y="240"/>
                </a:cxn>
                <a:cxn ang="0">
                  <a:pos x="294" y="182"/>
                </a:cxn>
                <a:cxn ang="0">
                  <a:pos x="256" y="90"/>
                </a:cxn>
                <a:cxn ang="0">
                  <a:pos x="202" y="36"/>
                </a:cxn>
                <a:cxn ang="0">
                  <a:pos x="104" y="46"/>
                </a:cxn>
                <a:cxn ang="0">
                  <a:pos x="72" y="84"/>
                </a:cxn>
                <a:cxn ang="0">
                  <a:pos x="150" y="48"/>
                </a:cxn>
                <a:cxn ang="0">
                  <a:pos x="210" y="58"/>
                </a:cxn>
                <a:cxn ang="0">
                  <a:pos x="256" y="90"/>
                </a:cxn>
              </a:cxnLst>
              <a:rect l="0" t="0" r="r" b="b"/>
              <a:pathLst>
                <a:path w="324" h="366">
                  <a:moveTo>
                    <a:pt x="30" y="154"/>
                  </a:moveTo>
                  <a:lnTo>
                    <a:pt x="30" y="132"/>
                  </a:lnTo>
                  <a:lnTo>
                    <a:pt x="30" y="132"/>
                  </a:lnTo>
                  <a:lnTo>
                    <a:pt x="32" y="118"/>
                  </a:lnTo>
                  <a:lnTo>
                    <a:pt x="34" y="106"/>
                  </a:lnTo>
                  <a:lnTo>
                    <a:pt x="36" y="94"/>
                  </a:lnTo>
                  <a:lnTo>
                    <a:pt x="40" y="82"/>
                  </a:lnTo>
                  <a:lnTo>
                    <a:pt x="46" y="70"/>
                  </a:lnTo>
                  <a:lnTo>
                    <a:pt x="52" y="58"/>
                  </a:lnTo>
                  <a:lnTo>
                    <a:pt x="60" y="4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88" y="24"/>
                  </a:lnTo>
                  <a:lnTo>
                    <a:pt x="100" y="16"/>
                  </a:lnTo>
                  <a:lnTo>
                    <a:pt x="110" y="10"/>
                  </a:lnTo>
                  <a:lnTo>
                    <a:pt x="124" y="6"/>
                  </a:lnTo>
                  <a:lnTo>
                    <a:pt x="136" y="4"/>
                  </a:lnTo>
                  <a:lnTo>
                    <a:pt x="148" y="2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0" y="6"/>
                  </a:lnTo>
                  <a:lnTo>
                    <a:pt x="214" y="10"/>
                  </a:lnTo>
                  <a:lnTo>
                    <a:pt x="224" y="16"/>
                  </a:lnTo>
                  <a:lnTo>
                    <a:pt x="236" y="24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64" y="48"/>
                  </a:lnTo>
                  <a:lnTo>
                    <a:pt x="272" y="58"/>
                  </a:lnTo>
                  <a:lnTo>
                    <a:pt x="278" y="70"/>
                  </a:lnTo>
                  <a:lnTo>
                    <a:pt x="284" y="82"/>
                  </a:lnTo>
                  <a:lnTo>
                    <a:pt x="288" y="94"/>
                  </a:lnTo>
                  <a:lnTo>
                    <a:pt x="290" y="106"/>
                  </a:lnTo>
                  <a:lnTo>
                    <a:pt x="292" y="118"/>
                  </a:lnTo>
                  <a:lnTo>
                    <a:pt x="294" y="132"/>
                  </a:lnTo>
                  <a:lnTo>
                    <a:pt x="294" y="154"/>
                  </a:lnTo>
                  <a:lnTo>
                    <a:pt x="294" y="154"/>
                  </a:lnTo>
                  <a:lnTo>
                    <a:pt x="304" y="156"/>
                  </a:lnTo>
                  <a:lnTo>
                    <a:pt x="304" y="156"/>
                  </a:lnTo>
                  <a:lnTo>
                    <a:pt x="310" y="158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8" y="166"/>
                  </a:lnTo>
                  <a:lnTo>
                    <a:pt x="322" y="172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24" y="184"/>
                  </a:lnTo>
                  <a:lnTo>
                    <a:pt x="324" y="212"/>
                  </a:lnTo>
                  <a:lnTo>
                    <a:pt x="324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22" y="252"/>
                  </a:lnTo>
                  <a:lnTo>
                    <a:pt x="322" y="252"/>
                  </a:lnTo>
                  <a:lnTo>
                    <a:pt x="322" y="252"/>
                  </a:lnTo>
                  <a:lnTo>
                    <a:pt x="318" y="258"/>
                  </a:lnTo>
                  <a:lnTo>
                    <a:pt x="314" y="262"/>
                  </a:lnTo>
                  <a:lnTo>
                    <a:pt x="314" y="262"/>
                  </a:lnTo>
                  <a:lnTo>
                    <a:pt x="310" y="266"/>
                  </a:lnTo>
                  <a:lnTo>
                    <a:pt x="304" y="268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292" y="272"/>
                  </a:lnTo>
                  <a:lnTo>
                    <a:pt x="288" y="272"/>
                  </a:lnTo>
                  <a:lnTo>
                    <a:pt x="288" y="272"/>
                  </a:lnTo>
                  <a:lnTo>
                    <a:pt x="284" y="284"/>
                  </a:lnTo>
                  <a:lnTo>
                    <a:pt x="278" y="296"/>
                  </a:lnTo>
                  <a:lnTo>
                    <a:pt x="268" y="308"/>
                  </a:lnTo>
                  <a:lnTo>
                    <a:pt x="256" y="318"/>
                  </a:lnTo>
                  <a:lnTo>
                    <a:pt x="256" y="318"/>
                  </a:lnTo>
                  <a:lnTo>
                    <a:pt x="242" y="328"/>
                  </a:lnTo>
                  <a:lnTo>
                    <a:pt x="226" y="334"/>
                  </a:lnTo>
                  <a:lnTo>
                    <a:pt x="208" y="340"/>
                  </a:lnTo>
                  <a:lnTo>
                    <a:pt x="188" y="346"/>
                  </a:lnTo>
                  <a:lnTo>
                    <a:pt x="188" y="346"/>
                  </a:lnTo>
                  <a:lnTo>
                    <a:pt x="184" y="354"/>
                  </a:lnTo>
                  <a:lnTo>
                    <a:pt x="178" y="360"/>
                  </a:lnTo>
                  <a:lnTo>
                    <a:pt x="170" y="364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52" y="364"/>
                  </a:lnTo>
                  <a:lnTo>
                    <a:pt x="142" y="358"/>
                  </a:lnTo>
                  <a:lnTo>
                    <a:pt x="136" y="348"/>
                  </a:lnTo>
                  <a:lnTo>
                    <a:pt x="134" y="338"/>
                  </a:lnTo>
                  <a:lnTo>
                    <a:pt x="134" y="338"/>
                  </a:lnTo>
                  <a:lnTo>
                    <a:pt x="136" y="326"/>
                  </a:lnTo>
                  <a:lnTo>
                    <a:pt x="142" y="318"/>
                  </a:lnTo>
                  <a:lnTo>
                    <a:pt x="152" y="312"/>
                  </a:lnTo>
                  <a:lnTo>
                    <a:pt x="162" y="310"/>
                  </a:lnTo>
                  <a:lnTo>
                    <a:pt x="162" y="310"/>
                  </a:lnTo>
                  <a:lnTo>
                    <a:pt x="170" y="312"/>
                  </a:lnTo>
                  <a:lnTo>
                    <a:pt x="178" y="316"/>
                  </a:lnTo>
                  <a:lnTo>
                    <a:pt x="184" y="320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206" y="324"/>
                  </a:lnTo>
                  <a:lnTo>
                    <a:pt x="220" y="318"/>
                  </a:lnTo>
                  <a:lnTo>
                    <a:pt x="234" y="312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56" y="298"/>
                  </a:lnTo>
                  <a:lnTo>
                    <a:pt x="262" y="288"/>
                  </a:lnTo>
                  <a:lnTo>
                    <a:pt x="268" y="280"/>
                  </a:lnTo>
                  <a:lnTo>
                    <a:pt x="270" y="272"/>
                  </a:lnTo>
                  <a:lnTo>
                    <a:pt x="266" y="272"/>
                  </a:lnTo>
                  <a:lnTo>
                    <a:pt x="266" y="272"/>
                  </a:lnTo>
                  <a:lnTo>
                    <a:pt x="260" y="270"/>
                  </a:lnTo>
                  <a:lnTo>
                    <a:pt x="254" y="268"/>
                  </a:lnTo>
                  <a:lnTo>
                    <a:pt x="254" y="268"/>
                  </a:lnTo>
                  <a:lnTo>
                    <a:pt x="248" y="266"/>
                  </a:lnTo>
                  <a:lnTo>
                    <a:pt x="244" y="262"/>
                  </a:lnTo>
                  <a:lnTo>
                    <a:pt x="244" y="262"/>
                  </a:lnTo>
                  <a:lnTo>
                    <a:pt x="238" y="252"/>
                  </a:lnTo>
                  <a:lnTo>
                    <a:pt x="236" y="246"/>
                  </a:lnTo>
                  <a:lnTo>
                    <a:pt x="234" y="240"/>
                  </a:lnTo>
                  <a:lnTo>
                    <a:pt x="234" y="212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36" y="178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40" y="166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4" y="156"/>
                  </a:lnTo>
                  <a:lnTo>
                    <a:pt x="260" y="154"/>
                  </a:lnTo>
                  <a:lnTo>
                    <a:pt x="266" y="154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0" y="128"/>
                  </a:lnTo>
                  <a:lnTo>
                    <a:pt x="254" y="116"/>
                  </a:lnTo>
                  <a:lnTo>
                    <a:pt x="248" y="106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22" y="82"/>
                  </a:lnTo>
                  <a:lnTo>
                    <a:pt x="204" y="72"/>
                  </a:lnTo>
                  <a:lnTo>
                    <a:pt x="184" y="66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40" y="66"/>
                  </a:lnTo>
                  <a:lnTo>
                    <a:pt x="120" y="72"/>
                  </a:lnTo>
                  <a:lnTo>
                    <a:pt x="102" y="82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76" y="106"/>
                  </a:lnTo>
                  <a:lnTo>
                    <a:pt x="70" y="116"/>
                  </a:lnTo>
                  <a:lnTo>
                    <a:pt x="64" y="128"/>
                  </a:lnTo>
                  <a:lnTo>
                    <a:pt x="58" y="138"/>
                  </a:lnTo>
                  <a:lnTo>
                    <a:pt x="58" y="154"/>
                  </a:lnTo>
                  <a:lnTo>
                    <a:pt x="58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76" y="158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4" y="166"/>
                  </a:lnTo>
                  <a:lnTo>
                    <a:pt x="86" y="172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90" y="184"/>
                  </a:lnTo>
                  <a:lnTo>
                    <a:pt x="90" y="212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88" y="246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4" y="258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76" y="266"/>
                  </a:lnTo>
                  <a:lnTo>
                    <a:pt x="70" y="268"/>
                  </a:lnTo>
                  <a:lnTo>
                    <a:pt x="68" y="270"/>
                  </a:lnTo>
                  <a:lnTo>
                    <a:pt x="68" y="270"/>
                  </a:lnTo>
                  <a:lnTo>
                    <a:pt x="58" y="272"/>
                  </a:lnTo>
                  <a:lnTo>
                    <a:pt x="44" y="272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26" y="270"/>
                  </a:lnTo>
                  <a:lnTo>
                    <a:pt x="20" y="268"/>
                  </a:lnTo>
                  <a:lnTo>
                    <a:pt x="20" y="268"/>
                  </a:lnTo>
                  <a:lnTo>
                    <a:pt x="20" y="268"/>
                  </a:lnTo>
                  <a:lnTo>
                    <a:pt x="14" y="26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2" y="252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1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6" y="166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8" y="156"/>
                  </a:lnTo>
                  <a:lnTo>
                    <a:pt x="24" y="154"/>
                  </a:lnTo>
                  <a:lnTo>
                    <a:pt x="30" y="154"/>
                  </a:lnTo>
                  <a:lnTo>
                    <a:pt x="30" y="154"/>
                  </a:lnTo>
                  <a:close/>
                  <a:moveTo>
                    <a:pt x="162" y="326"/>
                  </a:moveTo>
                  <a:lnTo>
                    <a:pt x="162" y="326"/>
                  </a:lnTo>
                  <a:lnTo>
                    <a:pt x="162" y="326"/>
                  </a:lnTo>
                  <a:lnTo>
                    <a:pt x="158" y="328"/>
                  </a:lnTo>
                  <a:lnTo>
                    <a:pt x="154" y="330"/>
                  </a:lnTo>
                  <a:lnTo>
                    <a:pt x="152" y="334"/>
                  </a:lnTo>
                  <a:lnTo>
                    <a:pt x="152" y="338"/>
                  </a:lnTo>
                  <a:lnTo>
                    <a:pt x="152" y="338"/>
                  </a:lnTo>
                  <a:lnTo>
                    <a:pt x="152" y="342"/>
                  </a:lnTo>
                  <a:lnTo>
                    <a:pt x="154" y="346"/>
                  </a:lnTo>
                  <a:lnTo>
                    <a:pt x="158" y="348"/>
                  </a:lnTo>
                  <a:lnTo>
                    <a:pt x="162" y="348"/>
                  </a:lnTo>
                  <a:lnTo>
                    <a:pt x="162" y="348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2" y="342"/>
                  </a:lnTo>
                  <a:lnTo>
                    <a:pt x="172" y="338"/>
                  </a:lnTo>
                  <a:lnTo>
                    <a:pt x="172" y="338"/>
                  </a:lnTo>
                  <a:lnTo>
                    <a:pt x="172" y="334"/>
                  </a:lnTo>
                  <a:lnTo>
                    <a:pt x="170" y="330"/>
                  </a:lnTo>
                  <a:lnTo>
                    <a:pt x="166" y="328"/>
                  </a:lnTo>
                  <a:lnTo>
                    <a:pt x="162" y="326"/>
                  </a:lnTo>
                  <a:lnTo>
                    <a:pt x="162" y="326"/>
                  </a:lnTo>
                  <a:close/>
                  <a:moveTo>
                    <a:pt x="44" y="182"/>
                  </a:moveTo>
                  <a:lnTo>
                    <a:pt x="44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21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2"/>
                  </a:lnTo>
                  <a:lnTo>
                    <a:pt x="30" y="242"/>
                  </a:lnTo>
                  <a:lnTo>
                    <a:pt x="32" y="244"/>
                  </a:lnTo>
                  <a:lnTo>
                    <a:pt x="44" y="244"/>
                  </a:lnTo>
                  <a:lnTo>
                    <a:pt x="58" y="244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0"/>
                  </a:lnTo>
                  <a:lnTo>
                    <a:pt x="60" y="21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44" y="182"/>
                  </a:lnTo>
                  <a:close/>
                  <a:moveTo>
                    <a:pt x="280" y="182"/>
                  </a:moveTo>
                  <a:lnTo>
                    <a:pt x="280" y="182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4" y="182"/>
                  </a:lnTo>
                  <a:lnTo>
                    <a:pt x="264" y="184"/>
                  </a:lnTo>
                  <a:lnTo>
                    <a:pt x="264" y="184"/>
                  </a:lnTo>
                  <a:lnTo>
                    <a:pt x="264" y="212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4" y="242"/>
                  </a:lnTo>
                  <a:lnTo>
                    <a:pt x="266" y="242"/>
                  </a:lnTo>
                  <a:lnTo>
                    <a:pt x="266" y="244"/>
                  </a:lnTo>
                  <a:lnTo>
                    <a:pt x="280" y="244"/>
                  </a:lnTo>
                  <a:lnTo>
                    <a:pt x="292" y="244"/>
                  </a:lnTo>
                  <a:lnTo>
                    <a:pt x="294" y="242"/>
                  </a:lnTo>
                  <a:lnTo>
                    <a:pt x="294" y="242"/>
                  </a:lnTo>
                  <a:lnTo>
                    <a:pt x="296" y="242"/>
                  </a:lnTo>
                  <a:lnTo>
                    <a:pt x="296" y="242"/>
                  </a:lnTo>
                  <a:lnTo>
                    <a:pt x="296" y="240"/>
                  </a:lnTo>
                  <a:lnTo>
                    <a:pt x="296" y="212"/>
                  </a:lnTo>
                  <a:lnTo>
                    <a:pt x="296" y="184"/>
                  </a:lnTo>
                  <a:lnTo>
                    <a:pt x="296" y="184"/>
                  </a:lnTo>
                  <a:lnTo>
                    <a:pt x="296" y="184"/>
                  </a:lnTo>
                  <a:lnTo>
                    <a:pt x="29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92" y="182"/>
                  </a:lnTo>
                  <a:lnTo>
                    <a:pt x="280" y="182"/>
                  </a:lnTo>
                  <a:close/>
                  <a:moveTo>
                    <a:pt x="256" y="90"/>
                  </a:moveTo>
                  <a:lnTo>
                    <a:pt x="256" y="90"/>
                  </a:lnTo>
                  <a:lnTo>
                    <a:pt x="256" y="90"/>
                  </a:lnTo>
                  <a:lnTo>
                    <a:pt x="248" y="74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20" y="46"/>
                  </a:lnTo>
                  <a:lnTo>
                    <a:pt x="202" y="36"/>
                  </a:lnTo>
                  <a:lnTo>
                    <a:pt x="182" y="30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42" y="30"/>
                  </a:lnTo>
                  <a:lnTo>
                    <a:pt x="122" y="36"/>
                  </a:lnTo>
                  <a:lnTo>
                    <a:pt x="104" y="46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76" y="74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92" y="68"/>
                  </a:lnTo>
                  <a:lnTo>
                    <a:pt x="114" y="58"/>
                  </a:lnTo>
                  <a:lnTo>
                    <a:pt x="124" y="54"/>
                  </a:lnTo>
                  <a:lnTo>
                    <a:pt x="136" y="50"/>
                  </a:lnTo>
                  <a:lnTo>
                    <a:pt x="150" y="48"/>
                  </a:lnTo>
                  <a:lnTo>
                    <a:pt x="162" y="48"/>
                  </a:lnTo>
                  <a:lnTo>
                    <a:pt x="162" y="48"/>
                  </a:lnTo>
                  <a:lnTo>
                    <a:pt x="174" y="48"/>
                  </a:lnTo>
                  <a:lnTo>
                    <a:pt x="188" y="50"/>
                  </a:lnTo>
                  <a:lnTo>
                    <a:pt x="200" y="54"/>
                  </a:lnTo>
                  <a:lnTo>
                    <a:pt x="210" y="58"/>
                  </a:lnTo>
                  <a:lnTo>
                    <a:pt x="232" y="68"/>
                  </a:lnTo>
                  <a:lnTo>
                    <a:pt x="250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6" y="90"/>
                  </a:lnTo>
                  <a:lnTo>
                    <a:pt x="256" y="9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42" name="Rectangle 33"/>
            <p:cNvSpPr/>
            <p:nvPr/>
          </p:nvSpPr>
          <p:spPr>
            <a:xfrm>
              <a:off x="2524109" y="2590380"/>
              <a:ext cx="15001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1418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9"/>
            <p:cNvSpPr>
              <a:spLocks noChangeAspect="1" noEditPoints="1"/>
            </p:cNvSpPr>
            <p:nvPr/>
          </p:nvSpPr>
          <p:spPr bwMode="auto">
            <a:xfrm>
              <a:off x="2177478" y="2157102"/>
              <a:ext cx="288000" cy="22474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820" y="0"/>
                </a:cxn>
                <a:cxn ang="0">
                  <a:pos x="1848" y="4"/>
                </a:cxn>
                <a:cxn ang="0">
                  <a:pos x="1872" y="20"/>
                </a:cxn>
                <a:cxn ang="0">
                  <a:pos x="1888" y="44"/>
                </a:cxn>
                <a:cxn ang="0">
                  <a:pos x="1894" y="72"/>
                </a:cxn>
                <a:cxn ang="0">
                  <a:pos x="1894" y="1404"/>
                </a:cxn>
                <a:cxn ang="0">
                  <a:pos x="1892" y="1420"/>
                </a:cxn>
                <a:cxn ang="0">
                  <a:pos x="1880" y="1446"/>
                </a:cxn>
                <a:cxn ang="0">
                  <a:pos x="1862" y="1466"/>
                </a:cxn>
                <a:cxn ang="0">
                  <a:pos x="1834" y="1476"/>
                </a:cxn>
                <a:cxn ang="0">
                  <a:pos x="1818" y="1478"/>
                </a:cxn>
                <a:cxn ang="0">
                  <a:pos x="72" y="1478"/>
                </a:cxn>
                <a:cxn ang="0">
                  <a:pos x="44" y="1472"/>
                </a:cxn>
                <a:cxn ang="0">
                  <a:pos x="20" y="1456"/>
                </a:cxn>
                <a:cxn ang="0">
                  <a:pos x="6" y="1434"/>
                </a:cxn>
                <a:cxn ang="0">
                  <a:pos x="0" y="1404"/>
                </a:cxn>
                <a:cxn ang="0">
                  <a:pos x="0" y="72"/>
                </a:cxn>
                <a:cxn ang="0">
                  <a:pos x="0" y="58"/>
                </a:cxn>
                <a:cxn ang="0">
                  <a:pos x="12" y="32"/>
                </a:cxn>
                <a:cxn ang="0">
                  <a:pos x="32" y="12"/>
                </a:cxn>
                <a:cxn ang="0">
                  <a:pos x="58" y="0"/>
                </a:cxn>
                <a:cxn ang="0">
                  <a:pos x="72" y="0"/>
                </a:cxn>
                <a:cxn ang="0">
                  <a:pos x="978" y="978"/>
                </a:cxn>
                <a:cxn ang="0">
                  <a:pos x="970" y="984"/>
                </a:cxn>
                <a:cxn ang="0">
                  <a:pos x="954" y="990"/>
                </a:cxn>
                <a:cxn ang="0">
                  <a:pos x="938" y="990"/>
                </a:cxn>
                <a:cxn ang="0">
                  <a:pos x="922" y="984"/>
                </a:cxn>
                <a:cxn ang="0">
                  <a:pos x="146" y="208"/>
                </a:cxn>
                <a:cxn ang="0">
                  <a:pos x="1748" y="1332"/>
                </a:cxn>
                <a:cxn ang="0">
                  <a:pos x="1748" y="208"/>
                </a:cxn>
                <a:cxn ang="0">
                  <a:pos x="206" y="144"/>
                </a:cxn>
                <a:cxn ang="0">
                  <a:pos x="1688" y="144"/>
                </a:cxn>
              </a:cxnLst>
              <a:rect l="0" t="0" r="r" b="b"/>
              <a:pathLst>
                <a:path w="1894" h="1478">
                  <a:moveTo>
                    <a:pt x="72" y="0"/>
                  </a:moveTo>
                  <a:lnTo>
                    <a:pt x="74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34" y="0"/>
                  </a:lnTo>
                  <a:lnTo>
                    <a:pt x="1848" y="4"/>
                  </a:lnTo>
                  <a:lnTo>
                    <a:pt x="1862" y="12"/>
                  </a:lnTo>
                  <a:lnTo>
                    <a:pt x="1872" y="20"/>
                  </a:lnTo>
                  <a:lnTo>
                    <a:pt x="1880" y="32"/>
                  </a:lnTo>
                  <a:lnTo>
                    <a:pt x="1888" y="44"/>
                  </a:lnTo>
                  <a:lnTo>
                    <a:pt x="1892" y="58"/>
                  </a:lnTo>
                  <a:lnTo>
                    <a:pt x="1894" y="72"/>
                  </a:lnTo>
                  <a:lnTo>
                    <a:pt x="1894" y="74"/>
                  </a:lnTo>
                  <a:lnTo>
                    <a:pt x="1894" y="1404"/>
                  </a:lnTo>
                  <a:lnTo>
                    <a:pt x="1894" y="1404"/>
                  </a:lnTo>
                  <a:lnTo>
                    <a:pt x="1892" y="1420"/>
                  </a:lnTo>
                  <a:lnTo>
                    <a:pt x="1888" y="1434"/>
                  </a:lnTo>
                  <a:lnTo>
                    <a:pt x="1880" y="1446"/>
                  </a:lnTo>
                  <a:lnTo>
                    <a:pt x="1872" y="1456"/>
                  </a:lnTo>
                  <a:lnTo>
                    <a:pt x="1862" y="1466"/>
                  </a:lnTo>
                  <a:lnTo>
                    <a:pt x="1848" y="1472"/>
                  </a:lnTo>
                  <a:lnTo>
                    <a:pt x="1834" y="1476"/>
                  </a:lnTo>
                  <a:lnTo>
                    <a:pt x="1820" y="1478"/>
                  </a:lnTo>
                  <a:lnTo>
                    <a:pt x="1818" y="1478"/>
                  </a:lnTo>
                  <a:lnTo>
                    <a:pt x="72" y="1478"/>
                  </a:lnTo>
                  <a:lnTo>
                    <a:pt x="72" y="1478"/>
                  </a:lnTo>
                  <a:lnTo>
                    <a:pt x="58" y="1476"/>
                  </a:lnTo>
                  <a:lnTo>
                    <a:pt x="44" y="1472"/>
                  </a:lnTo>
                  <a:lnTo>
                    <a:pt x="32" y="1466"/>
                  </a:lnTo>
                  <a:lnTo>
                    <a:pt x="20" y="1456"/>
                  </a:lnTo>
                  <a:lnTo>
                    <a:pt x="12" y="1446"/>
                  </a:lnTo>
                  <a:lnTo>
                    <a:pt x="6" y="1434"/>
                  </a:lnTo>
                  <a:lnTo>
                    <a:pt x="0" y="1420"/>
                  </a:lnTo>
                  <a:lnTo>
                    <a:pt x="0" y="1404"/>
                  </a:lnTo>
                  <a:lnTo>
                    <a:pt x="0" y="140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748" y="208"/>
                  </a:moveTo>
                  <a:lnTo>
                    <a:pt x="978" y="978"/>
                  </a:lnTo>
                  <a:lnTo>
                    <a:pt x="978" y="978"/>
                  </a:lnTo>
                  <a:lnTo>
                    <a:pt x="970" y="984"/>
                  </a:lnTo>
                  <a:lnTo>
                    <a:pt x="962" y="988"/>
                  </a:lnTo>
                  <a:lnTo>
                    <a:pt x="954" y="990"/>
                  </a:lnTo>
                  <a:lnTo>
                    <a:pt x="946" y="992"/>
                  </a:lnTo>
                  <a:lnTo>
                    <a:pt x="938" y="990"/>
                  </a:lnTo>
                  <a:lnTo>
                    <a:pt x="930" y="988"/>
                  </a:lnTo>
                  <a:lnTo>
                    <a:pt x="922" y="984"/>
                  </a:lnTo>
                  <a:lnTo>
                    <a:pt x="916" y="978"/>
                  </a:lnTo>
                  <a:lnTo>
                    <a:pt x="146" y="208"/>
                  </a:lnTo>
                  <a:lnTo>
                    <a:pt x="146" y="1332"/>
                  </a:lnTo>
                  <a:lnTo>
                    <a:pt x="1748" y="1332"/>
                  </a:lnTo>
                  <a:lnTo>
                    <a:pt x="1748" y="208"/>
                  </a:lnTo>
                  <a:lnTo>
                    <a:pt x="1748" y="208"/>
                  </a:lnTo>
                  <a:close/>
                  <a:moveTo>
                    <a:pt x="1688" y="144"/>
                  </a:moveTo>
                  <a:lnTo>
                    <a:pt x="206" y="144"/>
                  </a:lnTo>
                  <a:lnTo>
                    <a:pt x="946" y="886"/>
                  </a:lnTo>
                  <a:lnTo>
                    <a:pt x="1688" y="144"/>
                  </a:lnTo>
                  <a:lnTo>
                    <a:pt x="1688" y="1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85918" y="134076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Біздің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қызметті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пайдаланғаныңыз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рақмет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KZ" pitchFamily="34" charset="0"/>
                <a:ea typeface="Arial KZ" pitchFamily="34" charset="0"/>
                <a:cs typeface="Arial" pitchFamily="34" charset="0"/>
              </a:rPr>
              <a:t>!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KZ" pitchFamily="34" charset="0"/>
              <a:ea typeface="Arial KZ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77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585</Words>
  <Application>Microsoft Office PowerPoint</Application>
  <PresentationFormat>Экран (4:3)</PresentationFormat>
  <Paragraphs>55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KZ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Куттыкожанова Лана Мауленовна</cp:lastModifiedBy>
  <cp:revision>332</cp:revision>
  <cp:lastPrinted>2017-09-04T08:19:10Z</cp:lastPrinted>
  <dcterms:created xsi:type="dcterms:W3CDTF">2016-03-29T03:08:10Z</dcterms:created>
  <dcterms:modified xsi:type="dcterms:W3CDTF">2018-08-27T11:46:58Z</dcterms:modified>
</cp:coreProperties>
</file>